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4336" r:id="rId1"/>
    <p:sldMasterId id="2147484386" r:id="rId2"/>
  </p:sldMasterIdLst>
  <p:notesMasterIdLst>
    <p:notesMasterId r:id="rId17"/>
  </p:notesMasterIdLst>
  <p:handoutMasterIdLst>
    <p:handoutMasterId r:id="rId18"/>
  </p:handoutMasterIdLst>
  <p:sldIdLst>
    <p:sldId id="1337" r:id="rId3"/>
    <p:sldId id="1341" r:id="rId4"/>
    <p:sldId id="1342" r:id="rId5"/>
    <p:sldId id="1340" r:id="rId6"/>
    <p:sldId id="1343" r:id="rId7"/>
    <p:sldId id="1344" r:id="rId8"/>
    <p:sldId id="1345" r:id="rId9"/>
    <p:sldId id="1346" r:id="rId10"/>
    <p:sldId id="1347" r:id="rId11"/>
    <p:sldId id="1348" r:id="rId12"/>
    <p:sldId id="1350" r:id="rId13"/>
    <p:sldId id="1351" r:id="rId14"/>
    <p:sldId id="1339" r:id="rId15"/>
    <p:sldId id="1354" r:id="rId16"/>
  </p:sldIdLst>
  <p:sldSz cx="9144000" cy="5143500" type="screen16x9"/>
  <p:notesSz cx="6797675" cy="9926638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sz="1050" kern="1200">
        <a:solidFill>
          <a:schemeClr val="tx1"/>
        </a:solidFill>
        <a:latin typeface="Arial" charset="0"/>
        <a:ea typeface="+mn-ea"/>
        <a:cs typeface="Arial" charset="0"/>
      </a:defRPr>
    </a:lvl1pPr>
    <a:lvl2pPr marL="342892" algn="l" rtl="0" fontAlgn="base">
      <a:spcBef>
        <a:spcPct val="0"/>
      </a:spcBef>
      <a:spcAft>
        <a:spcPct val="0"/>
      </a:spcAft>
      <a:defRPr sz="1050" kern="1200">
        <a:solidFill>
          <a:schemeClr val="tx1"/>
        </a:solidFill>
        <a:latin typeface="Arial" charset="0"/>
        <a:ea typeface="+mn-ea"/>
        <a:cs typeface="Arial" charset="0"/>
      </a:defRPr>
    </a:lvl2pPr>
    <a:lvl3pPr marL="685783" algn="l" rtl="0" fontAlgn="base">
      <a:spcBef>
        <a:spcPct val="0"/>
      </a:spcBef>
      <a:spcAft>
        <a:spcPct val="0"/>
      </a:spcAft>
      <a:defRPr sz="105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028675" algn="l" rtl="0" fontAlgn="base">
      <a:spcBef>
        <a:spcPct val="0"/>
      </a:spcBef>
      <a:spcAft>
        <a:spcPct val="0"/>
      </a:spcAft>
      <a:defRPr sz="105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371566" algn="l" rtl="0" fontAlgn="base">
      <a:spcBef>
        <a:spcPct val="0"/>
      </a:spcBef>
      <a:spcAft>
        <a:spcPct val="0"/>
      </a:spcAft>
      <a:defRPr sz="1050" kern="1200">
        <a:solidFill>
          <a:schemeClr val="tx1"/>
        </a:solidFill>
        <a:latin typeface="Arial" charset="0"/>
        <a:ea typeface="+mn-ea"/>
        <a:cs typeface="Arial" charset="0"/>
      </a:defRPr>
    </a:lvl5pPr>
    <a:lvl6pPr marL="1714458" algn="l" defTabSz="685783" rtl="0" eaLnBrk="1" latinLnBrk="0" hangingPunct="1">
      <a:defRPr sz="1050" kern="1200">
        <a:solidFill>
          <a:schemeClr val="tx1"/>
        </a:solidFill>
        <a:latin typeface="Arial" charset="0"/>
        <a:ea typeface="+mn-ea"/>
        <a:cs typeface="Arial" charset="0"/>
      </a:defRPr>
    </a:lvl6pPr>
    <a:lvl7pPr marL="2057349" algn="l" defTabSz="685783" rtl="0" eaLnBrk="1" latinLnBrk="0" hangingPunct="1">
      <a:defRPr sz="1050" kern="1200">
        <a:solidFill>
          <a:schemeClr val="tx1"/>
        </a:solidFill>
        <a:latin typeface="Arial" charset="0"/>
        <a:ea typeface="+mn-ea"/>
        <a:cs typeface="Arial" charset="0"/>
      </a:defRPr>
    </a:lvl7pPr>
    <a:lvl8pPr marL="2400240" algn="l" defTabSz="685783" rtl="0" eaLnBrk="1" latinLnBrk="0" hangingPunct="1">
      <a:defRPr sz="1050" kern="1200">
        <a:solidFill>
          <a:schemeClr val="tx1"/>
        </a:solidFill>
        <a:latin typeface="Arial" charset="0"/>
        <a:ea typeface="+mn-ea"/>
        <a:cs typeface="Arial" charset="0"/>
      </a:defRPr>
    </a:lvl8pPr>
    <a:lvl9pPr marL="2743132" algn="l" defTabSz="685783" rtl="0" eaLnBrk="1" latinLnBrk="0" hangingPunct="1">
      <a:defRPr sz="1050"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24" orient="horz" pos="2962" userDrawn="1">
          <p15:clr>
            <a:srgbClr val="A4A3A4"/>
          </p15:clr>
        </p15:guide>
        <p15:guide id="25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6">
          <p15:clr>
            <a:srgbClr val="A4A3A4"/>
          </p15:clr>
        </p15:guide>
        <p15:guide id="2" pos="2142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lingebiel, Dennis (SMR)" initials="KD(" lastIdx="1" clrIdx="0">
    <p:extLst>
      <p:ext uri="{19B8F6BF-5375-455C-9EA6-DF929625EA0E}">
        <p15:presenceInfo xmlns:p15="http://schemas.microsoft.com/office/powerpoint/2012/main" userId="S-1-5-21-1449234625-544696686-2974257555-285278" providerId="AD"/>
      </p:ext>
    </p:extLst>
  </p:cmAuthor>
  <p:cmAuthor id="2" name="Wolff, Alexander (COE)" initials="WA(" lastIdx="2" clrIdx="1">
    <p:extLst>
      <p:ext uri="{19B8F6BF-5375-455C-9EA6-DF929625EA0E}">
        <p15:presenceInfo xmlns:p15="http://schemas.microsoft.com/office/powerpoint/2012/main" userId="S-1-5-21-1449234625-544696686-2974257555-28515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A2128"/>
    <a:srgbClr val="E8E9EC"/>
    <a:srgbClr val="414042"/>
    <a:srgbClr val="D71A2F"/>
    <a:srgbClr val="F3E9EA"/>
    <a:srgbClr val="EFE3E7"/>
    <a:srgbClr val="F6F7F9"/>
    <a:srgbClr val="BFBFBF"/>
    <a:srgbClr val="BBBBBB"/>
    <a:srgbClr val="100E0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84E545F-E72B-4356-8A7C-88D0ADFAE802}" v="1" dt="2023-12-07T00:48:40.234"/>
  </p1510:revLst>
</p1510:revInfo>
</file>

<file path=ppt/tableStyles.xml><?xml version="1.0" encoding="utf-8"?>
<a:tblStyleLst xmlns:a="http://schemas.openxmlformats.org/drawingml/2006/main" def="{5C22544A-7EE6-4342-B048-85BDC9FD1C3A}">
  <a:tblStyle styleId="{0505E3EF-67EA-436B-97B2-0124C06EBD24}" styleName="Mittlere Formatvorlage 4 - Akz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25E5076-3810-47DD-B79F-674D7AD40C01}" styleName="Dunkle Formatvorlage 1 - Akz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46F890A9-2807-4EBB-B81D-B2AA78EC7F39}" styleName="Dunkle Formatvorlage 2 - Akzent 5/Akz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974" autoAdjust="0"/>
    <p:restoredTop sz="96433" autoAdjust="0"/>
  </p:normalViewPr>
  <p:slideViewPr>
    <p:cSldViewPr snapToGrid="0">
      <p:cViewPr varScale="1">
        <p:scale>
          <a:sx n="136" d="100"/>
          <a:sy n="136" d="100"/>
        </p:scale>
        <p:origin x="120" y="222"/>
      </p:cViewPr>
      <p:guideLst>
        <p:guide orient="horz" pos="2962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75" d="100"/>
          <a:sy n="75" d="100"/>
        </p:scale>
        <p:origin x="3306" y="84"/>
      </p:cViewPr>
      <p:guideLst>
        <p:guide orient="horz" pos="3126"/>
        <p:guide pos="2142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5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microsoft.com/office/2016/11/relationships/changesInfo" Target="changesInfos/changesInfo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commentAuthors" Target="commentAuthor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ischer, David (SMP)" userId="5d15ea45-bdea-4c87-a718-02eaab79d1c4" providerId="ADAL" clId="{484E545F-E72B-4356-8A7C-88D0ADFAE802}"/>
    <pc:docChg chg="custSel addSld delSld modSld">
      <pc:chgData name="Fischer, David (SMP)" userId="5d15ea45-bdea-4c87-a718-02eaab79d1c4" providerId="ADAL" clId="{484E545F-E72B-4356-8A7C-88D0ADFAE802}" dt="2023-12-07T02:49:08.510" v="91" actId="20577"/>
      <pc:docMkLst>
        <pc:docMk/>
      </pc:docMkLst>
      <pc:sldChg chg="addSp delSp modSp mod modClrScheme chgLayout">
        <pc:chgData name="Fischer, David (SMP)" userId="5d15ea45-bdea-4c87-a718-02eaab79d1c4" providerId="ADAL" clId="{484E545F-E72B-4356-8A7C-88D0ADFAE802}" dt="2023-12-07T00:49:31.346" v="61" actId="1076"/>
        <pc:sldMkLst>
          <pc:docMk/>
          <pc:sldMk cId="152706693" sldId="1339"/>
        </pc:sldMkLst>
        <pc:spChg chg="add del mod">
          <ac:chgData name="Fischer, David (SMP)" userId="5d15ea45-bdea-4c87-a718-02eaab79d1c4" providerId="ADAL" clId="{484E545F-E72B-4356-8A7C-88D0ADFAE802}" dt="2023-12-07T00:48:40.234" v="54"/>
          <ac:spMkLst>
            <pc:docMk/>
            <pc:sldMk cId="152706693" sldId="1339"/>
            <ac:spMk id="6" creationId="{AF0D5FAC-28B5-E2CC-A152-F85214814DD8}"/>
          </ac:spMkLst>
        </pc:spChg>
        <pc:spChg chg="add mod">
          <ac:chgData name="Fischer, David (SMP)" userId="5d15ea45-bdea-4c87-a718-02eaab79d1c4" providerId="ADAL" clId="{484E545F-E72B-4356-8A7C-88D0ADFAE802}" dt="2023-12-07T00:48:35.630" v="53" actId="20577"/>
          <ac:spMkLst>
            <pc:docMk/>
            <pc:sldMk cId="152706693" sldId="1339"/>
            <ac:spMk id="8" creationId="{F1548370-3454-C17B-F0A0-0B1B28196B4F}"/>
          </ac:spMkLst>
        </pc:spChg>
        <pc:spChg chg="add mod">
          <ac:chgData name="Fischer, David (SMP)" userId="5d15ea45-bdea-4c87-a718-02eaab79d1c4" providerId="ADAL" clId="{484E545F-E72B-4356-8A7C-88D0ADFAE802}" dt="2023-12-07T00:48:29.195" v="33" actId="26606"/>
          <ac:spMkLst>
            <pc:docMk/>
            <pc:sldMk cId="152706693" sldId="1339"/>
            <ac:spMk id="10" creationId="{9EDB8779-1263-8825-9E3B-0BDFDECC8F23}"/>
          </ac:spMkLst>
        </pc:spChg>
        <pc:picChg chg="add mod">
          <ac:chgData name="Fischer, David (SMP)" userId="5d15ea45-bdea-4c87-a718-02eaab79d1c4" providerId="ADAL" clId="{484E545F-E72B-4356-8A7C-88D0ADFAE802}" dt="2023-12-07T00:49:31.346" v="61" actId="1076"/>
          <ac:picMkLst>
            <pc:docMk/>
            <pc:sldMk cId="152706693" sldId="1339"/>
            <ac:picMk id="3" creationId="{2340CEC2-0B28-46D6-B926-420B94D4C970}"/>
          </ac:picMkLst>
        </pc:picChg>
        <pc:picChg chg="add mod">
          <ac:chgData name="Fischer, David (SMP)" userId="5d15ea45-bdea-4c87-a718-02eaab79d1c4" providerId="ADAL" clId="{484E545F-E72B-4356-8A7C-88D0ADFAE802}" dt="2023-12-07T00:48:45.174" v="56" actId="1076"/>
          <ac:picMkLst>
            <pc:docMk/>
            <pc:sldMk cId="152706693" sldId="1339"/>
            <ac:picMk id="5" creationId="{9A50B5C7-4E09-4D3C-884D-2DB66E376B9C}"/>
          </ac:picMkLst>
        </pc:picChg>
      </pc:sldChg>
      <pc:sldChg chg="addSp delSp modSp mod">
        <pc:chgData name="Fischer, David (SMP)" userId="5d15ea45-bdea-4c87-a718-02eaab79d1c4" providerId="ADAL" clId="{484E545F-E72B-4356-8A7C-88D0ADFAE802}" dt="2023-12-07T00:43:58.782" v="5" actId="1076"/>
        <pc:sldMkLst>
          <pc:docMk/>
          <pc:sldMk cId="1022076091" sldId="1343"/>
        </pc:sldMkLst>
        <pc:picChg chg="del">
          <ac:chgData name="Fischer, David (SMP)" userId="5d15ea45-bdea-4c87-a718-02eaab79d1c4" providerId="ADAL" clId="{484E545F-E72B-4356-8A7C-88D0ADFAE802}" dt="2023-12-07T00:41:34.382" v="0" actId="478"/>
          <ac:picMkLst>
            <pc:docMk/>
            <pc:sldMk cId="1022076091" sldId="1343"/>
            <ac:picMk id="5" creationId="{3E359CF3-EC7E-4170-B81B-7B079854022D}"/>
          </ac:picMkLst>
        </pc:picChg>
        <pc:picChg chg="add mod">
          <ac:chgData name="Fischer, David (SMP)" userId="5d15ea45-bdea-4c87-a718-02eaab79d1c4" providerId="ADAL" clId="{484E545F-E72B-4356-8A7C-88D0ADFAE802}" dt="2023-12-07T00:43:58.782" v="5" actId="1076"/>
          <ac:picMkLst>
            <pc:docMk/>
            <pc:sldMk cId="1022076091" sldId="1343"/>
            <ac:picMk id="6" creationId="{FAFBB548-1656-4E5F-BDD4-3EECCAE486C5}"/>
          </ac:picMkLst>
        </pc:picChg>
      </pc:sldChg>
      <pc:sldChg chg="del">
        <pc:chgData name="Fischer, David (SMP)" userId="5d15ea45-bdea-4c87-a718-02eaab79d1c4" providerId="ADAL" clId="{484E545F-E72B-4356-8A7C-88D0ADFAE802}" dt="2023-12-07T02:46:23.855" v="63" actId="2696"/>
        <pc:sldMkLst>
          <pc:docMk/>
          <pc:sldMk cId="3163285029" sldId="1352"/>
        </pc:sldMkLst>
      </pc:sldChg>
      <pc:sldChg chg="addSp delSp modSp mod">
        <pc:chgData name="Fischer, David (SMP)" userId="5d15ea45-bdea-4c87-a718-02eaab79d1c4" providerId="ADAL" clId="{484E545F-E72B-4356-8A7C-88D0ADFAE802}" dt="2023-12-07T02:49:08.510" v="91" actId="20577"/>
        <pc:sldMkLst>
          <pc:docMk/>
          <pc:sldMk cId="3722092530" sldId="1353"/>
        </pc:sldMkLst>
        <pc:spChg chg="mod">
          <ac:chgData name="Fischer, David (SMP)" userId="5d15ea45-bdea-4c87-a718-02eaab79d1c4" providerId="ADAL" clId="{484E545F-E72B-4356-8A7C-88D0ADFAE802}" dt="2023-12-07T02:49:08.510" v="91" actId="20577"/>
          <ac:spMkLst>
            <pc:docMk/>
            <pc:sldMk cId="3722092530" sldId="1353"/>
            <ac:spMk id="2" creationId="{41BF894A-3BEB-404B-86F3-E680A4B12B3C}"/>
          </ac:spMkLst>
        </pc:spChg>
        <pc:picChg chg="add del mod">
          <ac:chgData name="Fischer, David (SMP)" userId="5d15ea45-bdea-4c87-a718-02eaab79d1c4" providerId="ADAL" clId="{484E545F-E72B-4356-8A7C-88D0ADFAE802}" dt="2023-12-07T00:49:42.853" v="62" actId="478"/>
          <ac:picMkLst>
            <pc:docMk/>
            <pc:sldMk cId="3722092530" sldId="1353"/>
            <ac:picMk id="6" creationId="{E8A448E5-1FBC-4493-A497-F49E47955044}"/>
          </ac:picMkLst>
        </pc:picChg>
      </pc:sldChg>
      <pc:sldChg chg="new">
        <pc:chgData name="Fischer, David (SMP)" userId="5d15ea45-bdea-4c87-a718-02eaab79d1c4" providerId="ADAL" clId="{484E545F-E72B-4356-8A7C-88D0ADFAE802}" dt="2023-12-07T00:48:22.243" v="32" actId="680"/>
        <pc:sldMkLst>
          <pc:docMk/>
          <pc:sldMk cId="1980975589" sldId="1354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8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912" tIns="45954" rIns="91912" bIns="45954" numCol="1" anchor="t" anchorCtr="0" compatLnSpc="1">
            <a:prstTxWarp prst="textNoShape">
              <a:avLst/>
            </a:prstTxWarp>
          </a:bodyPr>
          <a:lstStyle>
            <a:lvl1pPr defTabSz="920750">
              <a:defRPr sz="1200">
                <a:latin typeface="Times New Roman" pitchFamily="18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1275" y="0"/>
            <a:ext cx="2946400" cy="498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912" tIns="45954" rIns="91912" bIns="45954" numCol="1" anchor="t" anchorCtr="0" compatLnSpc="1">
            <a:prstTxWarp prst="textNoShape">
              <a:avLst/>
            </a:prstTxWarp>
          </a:bodyPr>
          <a:lstStyle>
            <a:lvl1pPr algn="r" defTabSz="920750">
              <a:defRPr sz="1200">
                <a:latin typeface="Times New Roman" pitchFamily="18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946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8163"/>
            <a:ext cx="2946400" cy="498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912" tIns="45954" rIns="91912" bIns="45954" numCol="1" anchor="b" anchorCtr="0" compatLnSpc="1">
            <a:prstTxWarp prst="textNoShape">
              <a:avLst/>
            </a:prstTxWarp>
          </a:bodyPr>
          <a:lstStyle>
            <a:lvl1pPr defTabSz="920750">
              <a:defRPr sz="1200">
                <a:latin typeface="Times New Roman" pitchFamily="18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946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1275" y="9428163"/>
            <a:ext cx="2946400" cy="498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912" tIns="45954" rIns="91912" bIns="45954" numCol="1" anchor="b" anchorCtr="0" compatLnSpc="1">
            <a:prstTxWarp prst="textNoShape">
              <a:avLst/>
            </a:prstTxWarp>
          </a:bodyPr>
          <a:lstStyle>
            <a:lvl1pPr algn="r" defTabSz="920750">
              <a:defRPr sz="1200">
                <a:latin typeface="Times New Roman" pitchFamily="18" charset="0"/>
                <a:cs typeface="Arial" pitchFamily="34" charset="0"/>
              </a:defRPr>
            </a:lvl1pPr>
          </a:lstStyle>
          <a:p>
            <a:pPr>
              <a:defRPr/>
            </a:pPr>
            <a:fld id="{DCFFE9D5-422A-4F58-945A-129E18305216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2437951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51163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22" tIns="45660" rIns="91322" bIns="45660" numCol="1" anchor="t" anchorCtr="0" compatLnSpc="1">
            <a:prstTxWarp prst="textNoShape">
              <a:avLst/>
            </a:prstTxWarp>
          </a:bodyPr>
          <a:lstStyle>
            <a:lvl1pPr defTabSz="911225">
              <a:spcBef>
                <a:spcPct val="20000"/>
              </a:spcBef>
              <a:buFontTx/>
              <a:buChar char="•"/>
              <a:defRPr sz="1200" b="1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185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3025" y="0"/>
            <a:ext cx="2954338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22" tIns="45660" rIns="91322" bIns="45660" numCol="1" anchor="t" anchorCtr="0" compatLnSpc="1">
            <a:prstTxWarp prst="textNoShape">
              <a:avLst/>
            </a:prstTxWarp>
          </a:bodyPr>
          <a:lstStyle>
            <a:lvl1pPr algn="r" defTabSz="911225">
              <a:spcBef>
                <a:spcPct val="20000"/>
              </a:spcBef>
              <a:buFontTx/>
              <a:buChar char="•"/>
              <a:defRPr sz="1200" b="1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26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46050" y="773113"/>
            <a:ext cx="6564313" cy="36925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2186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30275" y="4700588"/>
            <a:ext cx="4972050" cy="4462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22" tIns="45660" rIns="91322" bIns="4566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/>
              <a:t>Klicken Sie, um die Formate des Vorlagentextes zu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12186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396413"/>
            <a:ext cx="2951163" cy="539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22" tIns="45660" rIns="91322" bIns="45660" numCol="1" anchor="b" anchorCtr="0" compatLnSpc="1">
            <a:prstTxWarp prst="textNoShape">
              <a:avLst/>
            </a:prstTxWarp>
          </a:bodyPr>
          <a:lstStyle>
            <a:lvl1pPr defTabSz="911225">
              <a:spcBef>
                <a:spcPct val="20000"/>
              </a:spcBef>
              <a:buFontTx/>
              <a:buChar char="•"/>
              <a:defRPr sz="1200" b="1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186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3025" y="9396413"/>
            <a:ext cx="2954338" cy="539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22" tIns="45660" rIns="91322" bIns="45660" numCol="1" anchor="b" anchorCtr="0" compatLnSpc="1">
            <a:prstTxWarp prst="textNoShape">
              <a:avLst/>
            </a:prstTxWarp>
          </a:bodyPr>
          <a:lstStyle>
            <a:lvl1pPr algn="r" defTabSz="911225">
              <a:spcBef>
                <a:spcPct val="20000"/>
              </a:spcBef>
              <a:buFontTx/>
              <a:buChar char="•"/>
              <a:defRPr sz="1200" b="1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EAF0DA8E-9835-4ACE-8D43-D6D148B5C16B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4128346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342892" algn="l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685783" algn="l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028675" algn="l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371566" algn="l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1714458" algn="l" defTabSz="68578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349" algn="l" defTabSz="68578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240" algn="l" defTabSz="68578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132" algn="l" defTabSz="68578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AF0DA8E-9835-4ACE-8D43-D6D148B5C16B}" type="slidenum">
              <a:rPr lang="de-DE" smtClean="0"/>
              <a:pPr>
                <a:defRPr/>
              </a:pPr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476841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6246" y="4279701"/>
            <a:ext cx="1873797" cy="425352"/>
          </a:xfrm>
          <a:prstGeom prst="rect">
            <a:avLst/>
          </a:prstGeom>
        </p:spPr>
      </p:pic>
      <p:pic>
        <p:nvPicPr>
          <p:cNvPr id="2" name="Grafik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461" y="145662"/>
            <a:ext cx="8856000" cy="3608819"/>
          </a:xfrm>
          <a:prstGeom prst="rect">
            <a:avLst/>
          </a:prstGeom>
        </p:spPr>
      </p:pic>
      <p:sp>
        <p:nvSpPr>
          <p:cNvPr id="16" name="Rectangle 12"/>
          <p:cNvSpPr>
            <a:spLocks noGrp="1" noChangeArrowheads="1"/>
          </p:cNvSpPr>
          <p:nvPr>
            <p:ph type="ctrTitle" sz="quarter" hasCustomPrompt="1"/>
          </p:nvPr>
        </p:nvSpPr>
        <p:spPr>
          <a:xfrm>
            <a:off x="414432" y="3959170"/>
            <a:ext cx="6582981" cy="320531"/>
          </a:xfrm>
        </p:spPr>
        <p:txBody>
          <a:bodyPr anchor="t" anchorCtr="0"/>
          <a:lstStyle>
            <a:lvl1pPr>
              <a:lnSpc>
                <a:spcPct val="100000"/>
              </a:lnSpc>
              <a:spcBef>
                <a:spcPct val="50000"/>
              </a:spcBef>
              <a:tabLst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GB" noProof="0" dirty="0"/>
              <a:t>Document master title style</a:t>
            </a: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431999" y="4711500"/>
            <a:ext cx="4966698" cy="263887"/>
          </a:xfrm>
        </p:spPr>
        <p:txBody>
          <a:bodyPr anchor="t"/>
          <a:lstStyle>
            <a:lvl1pPr>
              <a:spcBef>
                <a:spcPts val="0"/>
              </a:spcBef>
              <a:defRPr sz="9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 err="1"/>
              <a:t>Confidentiality</a:t>
            </a:r>
            <a:r>
              <a:rPr lang="de-DE" dirty="0"/>
              <a:t> </a:t>
            </a:r>
            <a:r>
              <a:rPr lang="de-DE" dirty="0" err="1"/>
              <a:t>notes</a:t>
            </a:r>
            <a:endParaRPr lang="de-DE" dirty="0"/>
          </a:p>
          <a:p>
            <a:pPr lvl="0"/>
            <a:r>
              <a:rPr lang="de-DE" dirty="0"/>
              <a:t>Date / </a:t>
            </a:r>
            <a:r>
              <a:rPr lang="de-DE" dirty="0" err="1"/>
              <a:t>place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78458268"/>
      </p:ext>
    </p:extLst>
  </p:cSld>
  <p:clrMapOvr>
    <a:masterClrMapping/>
  </p:clrMapOvr>
  <p:transition spd="slow"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vider slide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/>
          <p:cNvPicPr preferRelativeResize="0">
            <a:picLocks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4458"/>
          <a:stretch/>
        </p:blipFill>
        <p:spPr>
          <a:xfrm>
            <a:off x="144000" y="144000"/>
            <a:ext cx="8856000" cy="4639873"/>
          </a:xfrm>
          <a:prstGeom prst="rect">
            <a:avLst/>
          </a:prstGeom>
        </p:spPr>
      </p:pic>
      <p:sp>
        <p:nvSpPr>
          <p:cNvPr id="6" name="Rectangle 2"/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860437" y="1097810"/>
            <a:ext cx="3468553" cy="3467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sz="1800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pPr lvl="0"/>
            <a:r>
              <a:rPr lang="en-GB" noProof="0" dirty="0"/>
              <a:t>Divider text here</a:t>
            </a:r>
          </a:p>
        </p:txBody>
      </p:sp>
      <p:sp>
        <p:nvSpPr>
          <p:cNvPr id="8" name="Textplatzhalter 9"/>
          <p:cNvSpPr>
            <a:spLocks noGrp="1"/>
          </p:cNvSpPr>
          <p:nvPr>
            <p:ph type="body" sz="quarter" idx="10" hasCustomPrompt="1"/>
          </p:nvPr>
        </p:nvSpPr>
        <p:spPr>
          <a:xfrm>
            <a:off x="860437" y="1474996"/>
            <a:ext cx="3468553" cy="620504"/>
          </a:xfrm>
        </p:spPr>
        <p:txBody>
          <a:bodyPr/>
          <a:lstStyle>
            <a:lvl1pPr marL="0" indent="0">
              <a:defRPr sz="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Clr>
                <a:srgbClr val="DA2131"/>
              </a:buClr>
              <a:defRPr sz="80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9685" indent="-23813">
              <a:buNone/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rgbClr val="DA2128"/>
              </a:buClr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0" indent="0">
              <a:buFontTx/>
              <a:buNone/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</a:lstStyle>
          <a:p>
            <a:pPr lvl="0"/>
            <a:r>
              <a:rPr lang="en-GB" noProof="0" dirty="0"/>
              <a:t>Master text style</a:t>
            </a:r>
          </a:p>
        </p:txBody>
      </p:sp>
      <p:pic>
        <p:nvPicPr>
          <p:cNvPr id="11" name="Grafik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5948" y="294350"/>
            <a:ext cx="1204219" cy="272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055286"/>
      </p:ext>
    </p:extLst>
  </p:cSld>
  <p:clrMapOvr>
    <a:masterClrMapping/>
  </p:clrMapOvr>
  <p:transition spd="slow"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vider slide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/>
          <p:cNvPicPr preferRelativeResize="0">
            <a:picLocks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4458"/>
          <a:stretch/>
        </p:blipFill>
        <p:spPr>
          <a:xfrm>
            <a:off x="142875" y="144000"/>
            <a:ext cx="8856000" cy="4639873"/>
          </a:xfrm>
          <a:prstGeom prst="rect">
            <a:avLst/>
          </a:prstGeom>
        </p:spPr>
      </p:pic>
      <p:sp>
        <p:nvSpPr>
          <p:cNvPr id="6" name="Rectangle 2"/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860437" y="1097810"/>
            <a:ext cx="3468553" cy="3467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sz="1800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pPr lvl="0"/>
            <a:r>
              <a:rPr lang="en-GB" noProof="0" dirty="0"/>
              <a:t>Divider text here</a:t>
            </a:r>
          </a:p>
        </p:txBody>
      </p:sp>
      <p:sp>
        <p:nvSpPr>
          <p:cNvPr id="8" name="Textplatzhalter 9"/>
          <p:cNvSpPr>
            <a:spLocks noGrp="1"/>
          </p:cNvSpPr>
          <p:nvPr>
            <p:ph type="body" sz="quarter" idx="10" hasCustomPrompt="1"/>
          </p:nvPr>
        </p:nvSpPr>
        <p:spPr>
          <a:xfrm>
            <a:off x="860437" y="1474996"/>
            <a:ext cx="3468553" cy="620504"/>
          </a:xfrm>
        </p:spPr>
        <p:txBody>
          <a:bodyPr/>
          <a:lstStyle>
            <a:lvl1pPr marL="0" indent="0">
              <a:defRPr sz="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Clr>
                <a:srgbClr val="DA2131"/>
              </a:buClr>
              <a:defRPr sz="80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9685" indent="-23813">
              <a:buNone/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rgbClr val="DA2128"/>
              </a:buClr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0" indent="0">
              <a:buFontTx/>
              <a:buNone/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</a:lstStyle>
          <a:p>
            <a:pPr lvl="0"/>
            <a:r>
              <a:rPr lang="en-GB" noProof="0" dirty="0"/>
              <a:t>Master text style</a:t>
            </a:r>
          </a:p>
        </p:txBody>
      </p:sp>
      <p:pic>
        <p:nvPicPr>
          <p:cNvPr id="11" name="Grafik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5948" y="294350"/>
            <a:ext cx="1204219" cy="272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19245"/>
      </p:ext>
    </p:extLst>
  </p:cSld>
  <p:clrMapOvr>
    <a:masterClrMapping/>
  </p:clrMapOvr>
  <p:transition spd="slow">
    <p:wip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vider slide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auto">
          <a:xfrm>
            <a:off x="144000" y="143550"/>
            <a:ext cx="8856000" cy="4636413"/>
          </a:xfrm>
          <a:prstGeom prst="rect">
            <a:avLst/>
          </a:prstGeom>
          <a:solidFill>
            <a:schemeClr val="accent1"/>
          </a:solidFill>
          <a:ln w="6350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200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860437" y="1097810"/>
            <a:ext cx="3468553" cy="3467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sz="1800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pPr lvl="0"/>
            <a:r>
              <a:rPr lang="en-GB" noProof="0" dirty="0"/>
              <a:t>Divider text here</a:t>
            </a:r>
          </a:p>
        </p:txBody>
      </p:sp>
      <p:sp>
        <p:nvSpPr>
          <p:cNvPr id="8" name="Textplatzhalter 9"/>
          <p:cNvSpPr>
            <a:spLocks noGrp="1"/>
          </p:cNvSpPr>
          <p:nvPr>
            <p:ph type="body" sz="quarter" idx="10" hasCustomPrompt="1"/>
          </p:nvPr>
        </p:nvSpPr>
        <p:spPr>
          <a:xfrm>
            <a:off x="860437" y="1474996"/>
            <a:ext cx="3468553" cy="620504"/>
          </a:xfrm>
        </p:spPr>
        <p:txBody>
          <a:bodyPr/>
          <a:lstStyle>
            <a:lvl1pPr marL="0" indent="0">
              <a:defRPr sz="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Clr>
                <a:srgbClr val="DA2131"/>
              </a:buClr>
              <a:defRPr sz="80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9685" indent="-23813">
              <a:buNone/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rgbClr val="DA2128"/>
              </a:buClr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0" indent="0">
              <a:buFontTx/>
              <a:buNone/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</a:lstStyle>
          <a:p>
            <a:pPr lvl="0"/>
            <a:r>
              <a:rPr lang="en-GB" noProof="0" dirty="0"/>
              <a:t>Master text style</a:t>
            </a:r>
          </a:p>
        </p:txBody>
      </p:sp>
      <p:pic>
        <p:nvPicPr>
          <p:cNvPr id="9" name="Grafik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5948" y="294350"/>
            <a:ext cx="1204219" cy="272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656581"/>
      </p:ext>
    </p:extLst>
  </p:cSld>
  <p:clrMapOvr>
    <a:masterClrMapping/>
  </p:clrMapOvr>
  <p:transition spd="slow">
    <p:wip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3"/>
          <p:cNvSpPr txBox="1"/>
          <p:nvPr userDrawn="1"/>
        </p:nvSpPr>
        <p:spPr>
          <a:xfrm>
            <a:off x="813343" y="4377571"/>
            <a:ext cx="7517314" cy="2637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algn="ctr">
              <a:defRPr sz="700" b="1">
                <a:solidFill>
                  <a:srgbClr val="A7A7A7"/>
                </a:solidFill>
              </a:defRPr>
            </a:pPr>
            <a:r>
              <a:rPr dirty="0"/>
              <a:t>© Motherson  </a:t>
            </a:r>
            <a:r>
              <a:rPr b="0" dirty="0"/>
              <a:t>All rights reserved by Motherson and/or its affiliated companies. Any commercial use hereof, especially any transfer and/or copying hereof, is prohibited without the prior written consent of Motherson and/or its affiliated companies. In case of transfer of information containing know-how for which copyright or any other intellectual property right protection may be afforded, Motherson and/or its affiliated companies reserve all rights to any such grant of copyright protection and/or grant of intellectual property right protection. www.motherson.com</a:t>
            </a:r>
          </a:p>
        </p:txBody>
      </p:sp>
      <p:pic>
        <p:nvPicPr>
          <p:cNvPr id="17" name="Grafik 1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8184" y="1447932"/>
            <a:ext cx="1107632" cy="1470960"/>
          </a:xfrm>
          <a:prstGeom prst="rect">
            <a:avLst/>
          </a:prstGeom>
        </p:spPr>
      </p:pic>
      <p:pic>
        <p:nvPicPr>
          <p:cNvPr id="18" name="Grafik 1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0102" y="4867061"/>
            <a:ext cx="2203797" cy="177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220028"/>
      </p:ext>
    </p:extLst>
  </p:cSld>
  <p:clrMapOvr>
    <a:masterClrMapping/>
  </p:clrMapOvr>
  <p:transition spd="slow">
    <p:wip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 *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/>
          <p:cNvSpPr txBox="1"/>
          <p:nvPr userDrawn="1"/>
        </p:nvSpPr>
        <p:spPr>
          <a:xfrm>
            <a:off x="813343" y="4377571"/>
            <a:ext cx="7517314" cy="2637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algn="ctr">
              <a:defRPr sz="700" b="1">
                <a:solidFill>
                  <a:srgbClr val="A7A7A7"/>
                </a:solidFill>
              </a:defRPr>
            </a:pPr>
            <a:r>
              <a:rPr dirty="0"/>
              <a:t>© Motherson  </a:t>
            </a:r>
            <a:r>
              <a:rPr b="0" dirty="0"/>
              <a:t>All rights reserved by Motherson and/or its affiliated companies. Any commercial use hereof, especially any transfer and/or copying hereof, is prohibited without the prior written consent of Motherson and/or its affiliated companies. In case of transfer of information containing know-how for which copyright or any other intellectual property right protection may be afforded, Motherson and/or its affiliated companies reserve all rights to any such grant of copyright protection and/or grant of intellectual property right protection. www.motherson.com</a:t>
            </a:r>
          </a:p>
        </p:txBody>
      </p:sp>
      <p:sp>
        <p:nvSpPr>
          <p:cNvPr id="9" name="Textfeld 2"/>
          <p:cNvSpPr txBox="1"/>
          <p:nvPr userDrawn="1"/>
        </p:nvSpPr>
        <p:spPr>
          <a:xfrm>
            <a:off x="3470102" y="2793123"/>
            <a:ext cx="2203797" cy="4308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defRPr sz="2800">
                <a:latin typeface="Arial Black"/>
                <a:ea typeface="Arial Black"/>
                <a:cs typeface="Arial Black"/>
                <a:sym typeface="Arial Black"/>
              </a:defRPr>
            </a:pPr>
            <a:r>
              <a:rPr dirty="0">
                <a:solidFill>
                  <a:schemeClr val="tx1"/>
                </a:solidFill>
              </a:rPr>
              <a:t>Thank you</a:t>
            </a:r>
            <a:r>
              <a:rPr dirty="0">
                <a:solidFill>
                  <a:schemeClr val="accent1"/>
                </a:solidFill>
                <a:latin typeface="Bauhaus 93"/>
                <a:ea typeface="Bauhaus 93"/>
                <a:cs typeface="Bauhaus 93"/>
                <a:sym typeface="Bauhaus 93"/>
              </a:rPr>
              <a:t>.</a:t>
            </a:r>
          </a:p>
        </p:txBody>
      </p:sp>
      <p:pic>
        <p:nvPicPr>
          <p:cNvPr id="10" name="Grafik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8184" y="1013756"/>
            <a:ext cx="1107632" cy="1470960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0102" y="4867061"/>
            <a:ext cx="2203797" cy="177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15004"/>
      </p:ext>
    </p:extLst>
  </p:cSld>
  <p:clrMapOvr>
    <a:masterClrMapping/>
  </p:clrMapOvr>
  <p:transition spd="slow">
    <p:wip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 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2"/>
          <p:cNvSpPr>
            <a:spLocks noGrp="1" noChangeArrowheads="1"/>
          </p:cNvSpPr>
          <p:nvPr>
            <p:ph type="ctrTitle" sz="quarter" hasCustomPrompt="1"/>
          </p:nvPr>
        </p:nvSpPr>
        <p:spPr>
          <a:xfrm>
            <a:off x="414432" y="3959170"/>
            <a:ext cx="6582981" cy="320531"/>
          </a:xfrm>
        </p:spPr>
        <p:txBody>
          <a:bodyPr anchor="t" anchorCtr="0"/>
          <a:lstStyle>
            <a:lvl1pPr>
              <a:lnSpc>
                <a:spcPct val="100000"/>
              </a:lnSpc>
              <a:spcBef>
                <a:spcPct val="50000"/>
              </a:spcBef>
              <a:tabLst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GB" noProof="0" dirty="0"/>
              <a:t>Document master title style</a:t>
            </a: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431999" y="4711500"/>
            <a:ext cx="4966698" cy="263887"/>
          </a:xfrm>
        </p:spPr>
        <p:txBody>
          <a:bodyPr anchor="t"/>
          <a:lstStyle>
            <a:lvl1pPr>
              <a:spcBef>
                <a:spcPts val="0"/>
              </a:spcBef>
              <a:defRPr sz="9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 err="1"/>
              <a:t>Confidentiality</a:t>
            </a:r>
            <a:r>
              <a:rPr lang="de-DE" dirty="0"/>
              <a:t> </a:t>
            </a:r>
            <a:r>
              <a:rPr lang="de-DE" dirty="0" err="1"/>
              <a:t>notes</a:t>
            </a:r>
            <a:endParaRPr lang="de-DE" dirty="0"/>
          </a:p>
          <a:p>
            <a:pPr lvl="0"/>
            <a:r>
              <a:rPr lang="de-DE" dirty="0"/>
              <a:t>Date / </a:t>
            </a:r>
            <a:r>
              <a:rPr lang="de-DE" dirty="0" err="1"/>
              <a:t>place</a:t>
            </a:r>
            <a:endParaRPr lang="de-DE" dirty="0"/>
          </a:p>
        </p:txBody>
      </p:sp>
      <p:pic>
        <p:nvPicPr>
          <p:cNvPr id="6" name="Grafik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6246" y="4279701"/>
            <a:ext cx="1873797" cy="425352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461" y="145662"/>
            <a:ext cx="8856000" cy="3608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107885"/>
      </p:ext>
    </p:extLst>
  </p:cSld>
  <p:clrMapOvr>
    <a:masterClrMapping/>
  </p:clrMapOvr>
  <p:transition spd="slow">
    <p:wip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 *Alterna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2"/>
          <p:cNvSpPr>
            <a:spLocks noGrp="1" noChangeArrowheads="1"/>
          </p:cNvSpPr>
          <p:nvPr>
            <p:ph type="ctrTitle" sz="quarter" hasCustomPrompt="1"/>
          </p:nvPr>
        </p:nvSpPr>
        <p:spPr>
          <a:xfrm>
            <a:off x="414432" y="3959170"/>
            <a:ext cx="6582981" cy="320531"/>
          </a:xfrm>
        </p:spPr>
        <p:txBody>
          <a:bodyPr anchor="t" anchorCtr="0"/>
          <a:lstStyle>
            <a:lvl1pPr>
              <a:lnSpc>
                <a:spcPct val="100000"/>
              </a:lnSpc>
              <a:spcBef>
                <a:spcPct val="50000"/>
              </a:spcBef>
              <a:tabLst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GB" noProof="0" dirty="0"/>
              <a:t>Document master title style</a:t>
            </a: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431999" y="4711500"/>
            <a:ext cx="4966698" cy="263887"/>
          </a:xfrm>
        </p:spPr>
        <p:txBody>
          <a:bodyPr anchor="t"/>
          <a:lstStyle>
            <a:lvl1pPr>
              <a:spcBef>
                <a:spcPts val="0"/>
              </a:spcBef>
              <a:defRPr sz="9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 err="1"/>
              <a:t>Confidentiality</a:t>
            </a:r>
            <a:r>
              <a:rPr lang="de-DE" dirty="0"/>
              <a:t> </a:t>
            </a:r>
            <a:r>
              <a:rPr lang="de-DE" dirty="0" err="1"/>
              <a:t>notes</a:t>
            </a:r>
            <a:endParaRPr lang="de-DE" dirty="0"/>
          </a:p>
          <a:p>
            <a:pPr lvl="0"/>
            <a:r>
              <a:rPr lang="de-DE" dirty="0"/>
              <a:t>Date / </a:t>
            </a:r>
            <a:r>
              <a:rPr lang="de-DE" dirty="0" err="1"/>
              <a:t>place</a:t>
            </a:r>
            <a:endParaRPr lang="de-DE" dirty="0"/>
          </a:p>
        </p:txBody>
      </p:sp>
      <p:sp>
        <p:nvSpPr>
          <p:cNvPr id="3" name="Bildplatzhalter 2"/>
          <p:cNvSpPr>
            <a:spLocks noGrp="1"/>
          </p:cNvSpPr>
          <p:nvPr>
            <p:ph type="pic" sz="quarter" idx="12" hasCustomPrompt="1"/>
          </p:nvPr>
        </p:nvSpPr>
        <p:spPr>
          <a:xfrm>
            <a:off x="144462" y="144000"/>
            <a:ext cx="8855075" cy="3600000"/>
          </a:xfrm>
          <a:solidFill>
            <a:srgbClr val="E8E9EC"/>
          </a:solidFill>
        </p:spPr>
        <p:txBody>
          <a:bodyPr/>
          <a:lstStyle>
            <a:lvl1pPr marL="257169" marR="0" indent="-257169" algn="l" defTabSz="914400" rtl="0" eaLnBrk="0" fontAlgn="base" latinLnBrk="0" hangingPunct="0">
              <a:lnSpc>
                <a:spcPct val="100000"/>
              </a:lnSpc>
              <a:spcBef>
                <a:spcPts val="45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 marL="257169" marR="0" lvl="0" indent="-257169" algn="l" defTabSz="914400" rtl="0" eaLnBrk="0" fontAlgn="base" latinLnBrk="0" hangingPunct="0">
              <a:lnSpc>
                <a:spcPct val="100000"/>
              </a:lnSpc>
              <a:spcBef>
                <a:spcPts val="45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noProof="0" dirty="0"/>
              <a:t>&lt;please place image here&gt;</a:t>
            </a:r>
          </a:p>
          <a:p>
            <a:endParaRPr lang="en-GB" dirty="0"/>
          </a:p>
        </p:txBody>
      </p:sp>
      <p:pic>
        <p:nvPicPr>
          <p:cNvPr id="7" name="Grafik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6246" y="4279701"/>
            <a:ext cx="1873797" cy="425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195762"/>
      </p:ext>
    </p:extLst>
  </p:cSld>
  <p:clrMapOvr>
    <a:masterClrMapping/>
  </p:clrMapOvr>
  <p:transition spd="slow">
    <p:wip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andard whi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288001" y="914402"/>
            <a:ext cx="8568000" cy="39846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>
              <a:defRPr/>
            </a:lvl1pPr>
          </a:lstStyle>
          <a:p>
            <a:pPr lvl="0"/>
            <a:r>
              <a:rPr lang="en-GB" noProof="0" dirty="0"/>
              <a:t>Master text style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  <a:p>
            <a:pPr lvl="5"/>
            <a:r>
              <a:rPr lang="en-GB" noProof="0" dirty="0"/>
              <a:t>Slogans and key messages 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287999" y="216000"/>
            <a:ext cx="7200000" cy="395289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5821183"/>
      </p:ext>
    </p:extLst>
  </p:cSld>
  <p:clrMapOvr>
    <a:masterClrMapping/>
  </p:clrMapOvr>
  <p:transition spd="slow">
    <p:wip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Highlight slide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 userDrawn="1"/>
        </p:nvSpPr>
        <p:spPr>
          <a:xfrm>
            <a:off x="144000" y="143999"/>
            <a:ext cx="4428000" cy="4875676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8062" tIns="28062" rIns="28062" bIns="28062" numCol="1" spcCol="28062" rtlCol="0" anchor="ctr">
            <a:noAutofit/>
          </a:bodyPr>
          <a:lstStyle/>
          <a:p>
            <a:pPr rtl="0" latinLnBrk="1" hangingPunct="0"/>
            <a:endParaRPr lang="de-DE" sz="1350">
              <a:solidFill>
                <a:srgbClr val="FFFFFF"/>
              </a:solidFill>
            </a:endParaRPr>
          </a:p>
        </p:txBody>
      </p:sp>
      <p:sp>
        <p:nvSpPr>
          <p:cNvPr id="3" name="Bildplatzhalter 2"/>
          <p:cNvSpPr>
            <a:spLocks noGrp="1"/>
          </p:cNvSpPr>
          <p:nvPr>
            <p:ph type="pic" sz="quarter" idx="11" hasCustomPrompt="1"/>
          </p:nvPr>
        </p:nvSpPr>
        <p:spPr>
          <a:xfrm>
            <a:off x="4847870" y="838599"/>
            <a:ext cx="4008130" cy="41810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GB" noProof="0" dirty="0"/>
              <a:t>&lt;please place image here&gt;</a:t>
            </a:r>
          </a:p>
        </p:txBody>
      </p:sp>
      <p:sp>
        <p:nvSpPr>
          <p:cNvPr id="9" name="Textplatzhalter 9"/>
          <p:cNvSpPr>
            <a:spLocks noGrp="1"/>
          </p:cNvSpPr>
          <p:nvPr>
            <p:ph type="body" sz="quarter" idx="12" hasCustomPrompt="1"/>
          </p:nvPr>
        </p:nvSpPr>
        <p:spPr>
          <a:xfrm>
            <a:off x="419871" y="2464230"/>
            <a:ext cx="3806442" cy="1641584"/>
          </a:xfrm>
        </p:spPr>
        <p:txBody>
          <a:bodyPr/>
          <a:lstStyle>
            <a:lvl1pPr marL="0" indent="0"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Clr>
                <a:schemeClr val="bg1"/>
              </a:buClr>
              <a:defRPr sz="120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9685" indent="-23813">
              <a:buNone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0" indent="0">
              <a:buFontTx/>
              <a:buNone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</a:lstStyle>
          <a:p>
            <a:pPr lvl="0"/>
            <a:r>
              <a:rPr lang="en-GB" noProof="0" dirty="0"/>
              <a:t>Master text style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  <a:p>
            <a:pPr lvl="5"/>
            <a:r>
              <a:rPr lang="en-GB" noProof="0" dirty="0"/>
              <a:t>Slogans and key messages</a:t>
            </a:r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419871" y="838600"/>
            <a:ext cx="3806441" cy="1321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sz="2800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pPr lvl="0"/>
            <a:r>
              <a:rPr lang="en-GB" noProof="0" dirty="0"/>
              <a:t>Highlight</a:t>
            </a:r>
            <a:br>
              <a:rPr lang="en-GB" noProof="0" dirty="0"/>
            </a:br>
            <a:r>
              <a:rPr lang="en-GB" noProof="0" dirty="0"/>
              <a:t>text</a:t>
            </a:r>
            <a:br>
              <a:rPr lang="en-GB" noProof="0" dirty="0"/>
            </a:br>
            <a:r>
              <a:rPr lang="en-GB" noProof="0" dirty="0"/>
              <a:t>here</a:t>
            </a:r>
          </a:p>
        </p:txBody>
      </p:sp>
    </p:spTree>
    <p:extLst>
      <p:ext uri="{BB962C8B-B14F-4D97-AF65-F5344CB8AC3E}">
        <p14:creationId xmlns:p14="http://schemas.microsoft.com/office/powerpoint/2010/main" val="2847069888"/>
      </p:ext>
    </p:extLst>
  </p:cSld>
  <p:clrMapOvr>
    <a:masterClrMapping/>
  </p:clrMapOvr>
  <p:transition spd="slow">
    <p:wip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Highlight page red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 userDrawn="1"/>
        </p:nvSpPr>
        <p:spPr>
          <a:xfrm>
            <a:off x="4572000" y="143999"/>
            <a:ext cx="4428000" cy="4875675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8062" tIns="28062" rIns="28062" bIns="28062" numCol="1" spcCol="28062" rtlCol="0" anchor="ctr">
            <a:noAutofit/>
          </a:bodyPr>
          <a:lstStyle/>
          <a:p>
            <a:pPr rtl="0" latinLnBrk="1" hangingPunct="0"/>
            <a:endParaRPr lang="de-DE" sz="1350">
              <a:solidFill>
                <a:srgbClr val="FFFFFF"/>
              </a:solidFill>
            </a:endParaRPr>
          </a:p>
        </p:txBody>
      </p:sp>
      <p:sp>
        <p:nvSpPr>
          <p:cNvPr id="12" name="Rectangle 2"/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4860000" y="838336"/>
            <a:ext cx="3997786" cy="1321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sz="2800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pPr lvl="0"/>
            <a:r>
              <a:rPr lang="en-GB" noProof="0" dirty="0"/>
              <a:t>Highlight</a:t>
            </a:r>
            <a:br>
              <a:rPr lang="en-GB" noProof="0" dirty="0"/>
            </a:br>
            <a:r>
              <a:rPr lang="en-GB" noProof="0" dirty="0"/>
              <a:t>text</a:t>
            </a:r>
            <a:br>
              <a:rPr lang="en-GB" noProof="0" dirty="0"/>
            </a:br>
            <a:r>
              <a:rPr lang="en-GB" noProof="0" dirty="0"/>
              <a:t>here</a:t>
            </a:r>
          </a:p>
        </p:txBody>
      </p:sp>
      <p:sp>
        <p:nvSpPr>
          <p:cNvPr id="13" name="Textplatzhalt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860000" y="2456612"/>
            <a:ext cx="3997786" cy="1641584"/>
          </a:xfrm>
          <a:ln>
            <a:noFill/>
          </a:ln>
        </p:spPr>
        <p:txBody>
          <a:bodyPr/>
          <a:lstStyle>
            <a:lvl1pPr marL="0" indent="0"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Clr>
                <a:schemeClr val="bg1"/>
              </a:buClr>
              <a:defRPr sz="120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9685" indent="-23813">
              <a:buNone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0" indent="0">
              <a:buFontTx/>
              <a:buNone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</a:lstStyle>
          <a:p>
            <a:pPr lvl="0"/>
            <a:r>
              <a:rPr lang="en-GB" noProof="0" dirty="0"/>
              <a:t>Master text style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  <a:p>
            <a:pPr lvl="5"/>
            <a:r>
              <a:rPr lang="en-GB" noProof="0" dirty="0"/>
              <a:t>Slogans and key messages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sz="quarter" idx="11" hasCustomPrompt="1"/>
          </p:nvPr>
        </p:nvSpPr>
        <p:spPr>
          <a:xfrm>
            <a:off x="142875" y="143999"/>
            <a:ext cx="4429125" cy="48756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GB" noProof="0" dirty="0"/>
              <a:t>&lt;please place image here&gt;</a:t>
            </a:r>
          </a:p>
        </p:txBody>
      </p:sp>
      <p:pic>
        <p:nvPicPr>
          <p:cNvPr id="10" name="Grafik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5948" y="294350"/>
            <a:ext cx="1204219" cy="272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94711"/>
      </p:ext>
    </p:extLst>
  </p:cSld>
  <p:clrMapOvr>
    <a:masterClrMapping/>
  </p:clrMapOvr>
  <p:transition spd="slow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*Alterna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2"/>
          <p:cNvSpPr>
            <a:spLocks noGrp="1" noChangeArrowheads="1"/>
          </p:cNvSpPr>
          <p:nvPr>
            <p:ph type="ctrTitle" sz="quarter" hasCustomPrompt="1"/>
          </p:nvPr>
        </p:nvSpPr>
        <p:spPr>
          <a:xfrm>
            <a:off x="414432" y="3959170"/>
            <a:ext cx="6582981" cy="320531"/>
          </a:xfrm>
        </p:spPr>
        <p:txBody>
          <a:bodyPr anchor="t" anchorCtr="0"/>
          <a:lstStyle>
            <a:lvl1pPr>
              <a:lnSpc>
                <a:spcPct val="100000"/>
              </a:lnSpc>
              <a:spcBef>
                <a:spcPct val="50000"/>
              </a:spcBef>
              <a:tabLst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GB" noProof="0" dirty="0"/>
              <a:t>Document master title style</a:t>
            </a: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431999" y="4711500"/>
            <a:ext cx="4966698" cy="263887"/>
          </a:xfrm>
        </p:spPr>
        <p:txBody>
          <a:bodyPr anchor="t"/>
          <a:lstStyle>
            <a:lvl1pPr>
              <a:spcBef>
                <a:spcPts val="0"/>
              </a:spcBef>
              <a:defRPr sz="9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 err="1"/>
              <a:t>Confidentiality</a:t>
            </a:r>
            <a:r>
              <a:rPr lang="de-DE" dirty="0"/>
              <a:t> </a:t>
            </a:r>
            <a:r>
              <a:rPr lang="de-DE" dirty="0" err="1"/>
              <a:t>notes</a:t>
            </a:r>
            <a:endParaRPr lang="de-DE" dirty="0"/>
          </a:p>
          <a:p>
            <a:pPr lvl="0"/>
            <a:r>
              <a:rPr lang="de-DE" dirty="0"/>
              <a:t>Date / </a:t>
            </a:r>
            <a:r>
              <a:rPr lang="de-DE" dirty="0" err="1"/>
              <a:t>place</a:t>
            </a:r>
            <a:endParaRPr lang="de-DE" dirty="0"/>
          </a:p>
        </p:txBody>
      </p:sp>
      <p:sp>
        <p:nvSpPr>
          <p:cNvPr id="3" name="Bildplatzhalter 2"/>
          <p:cNvSpPr>
            <a:spLocks noGrp="1"/>
          </p:cNvSpPr>
          <p:nvPr>
            <p:ph type="pic" sz="quarter" idx="12" hasCustomPrompt="1"/>
          </p:nvPr>
        </p:nvSpPr>
        <p:spPr>
          <a:xfrm>
            <a:off x="144462" y="144000"/>
            <a:ext cx="8855075" cy="3600000"/>
          </a:xfrm>
          <a:solidFill>
            <a:srgbClr val="E8E9EC"/>
          </a:solidFill>
        </p:spPr>
        <p:txBody>
          <a:bodyPr/>
          <a:lstStyle>
            <a:lvl1pPr marL="257169" marR="0" indent="-257169" algn="l" defTabSz="914400" rtl="0" eaLnBrk="0" fontAlgn="base" latinLnBrk="0" hangingPunct="0">
              <a:lnSpc>
                <a:spcPct val="100000"/>
              </a:lnSpc>
              <a:spcBef>
                <a:spcPts val="45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 marL="257169" marR="0" lvl="0" indent="-257169" algn="l" defTabSz="914400" rtl="0" eaLnBrk="0" fontAlgn="base" latinLnBrk="0" hangingPunct="0">
              <a:lnSpc>
                <a:spcPct val="100000"/>
              </a:lnSpc>
              <a:spcBef>
                <a:spcPts val="45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noProof="0" dirty="0"/>
              <a:t>&lt;please place image here&gt;</a:t>
            </a:r>
          </a:p>
          <a:p>
            <a:endParaRPr lang="en-GB" dirty="0"/>
          </a:p>
        </p:txBody>
      </p:sp>
      <p:pic>
        <p:nvPicPr>
          <p:cNvPr id="7" name="Grafik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6246" y="4279701"/>
            <a:ext cx="1873797" cy="425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223465"/>
      </p:ext>
    </p:extLst>
  </p:cSld>
  <p:clrMapOvr>
    <a:masterClrMapping/>
  </p:clrMapOvr>
  <p:transition spd="slow">
    <p:wip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atem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platzhalter 9"/>
          <p:cNvSpPr>
            <a:spLocks noGrp="1"/>
          </p:cNvSpPr>
          <p:nvPr>
            <p:ph type="body" sz="quarter" idx="12" hasCustomPrompt="1"/>
          </p:nvPr>
        </p:nvSpPr>
        <p:spPr>
          <a:xfrm>
            <a:off x="4860000" y="2469312"/>
            <a:ext cx="3996000" cy="2429713"/>
          </a:xfrm>
        </p:spPr>
        <p:txBody>
          <a:bodyPr/>
          <a:lstStyle>
            <a:lvl1pPr marL="0" indent="0">
              <a:defRPr/>
            </a:lvl1pPr>
            <a:lvl2pPr>
              <a:buClr>
                <a:srgbClr val="DA2131"/>
              </a:buClr>
              <a:defRPr baseline="0"/>
            </a:lvl2pPr>
            <a:lvl3pPr>
              <a:defRPr/>
            </a:lvl3pPr>
            <a:lvl4pPr marL="1609685" indent="-23813">
              <a:buNone/>
              <a:defRPr/>
            </a:lvl4pPr>
            <a:lvl5pPr>
              <a:buClr>
                <a:srgbClr val="DA2128"/>
              </a:buClr>
              <a:defRPr/>
            </a:lvl5pPr>
            <a:lvl6pPr marL="0" indent="0">
              <a:buFontTx/>
              <a:buNone/>
              <a:defRPr sz="1200">
                <a:solidFill>
                  <a:srgbClr val="DA2128"/>
                </a:solidFill>
                <a:latin typeface="Arial Black" panose="020B0A04020102020204" pitchFamily="34" charset="0"/>
              </a:defRPr>
            </a:lvl6pPr>
          </a:lstStyle>
          <a:p>
            <a:pPr lvl="0"/>
            <a:r>
              <a:rPr lang="en-GB" noProof="0" dirty="0"/>
              <a:t>Master text style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  <a:p>
            <a:pPr lvl="5"/>
            <a:r>
              <a:rPr lang="en-GB" noProof="0" dirty="0"/>
              <a:t>Slogans and key messages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sz="quarter" idx="11" hasCustomPrompt="1"/>
          </p:nvPr>
        </p:nvSpPr>
        <p:spPr>
          <a:xfrm>
            <a:off x="144000" y="144000"/>
            <a:ext cx="4428000" cy="48598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GB" noProof="0" dirty="0"/>
              <a:t>&lt;please place image here&gt;</a:t>
            </a:r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4860000" y="838336"/>
            <a:ext cx="4001425" cy="1321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sz="2800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</a:lstStyle>
          <a:p>
            <a:pPr lvl="0"/>
            <a:r>
              <a:rPr lang="en-GB" noProof="0" dirty="0"/>
              <a:t>Highlight</a:t>
            </a:r>
            <a:br>
              <a:rPr lang="en-GB" noProof="0" dirty="0"/>
            </a:br>
            <a:r>
              <a:rPr lang="en-GB" noProof="0" dirty="0"/>
              <a:t>text</a:t>
            </a:r>
            <a:br>
              <a:rPr lang="en-GB" noProof="0" dirty="0"/>
            </a:br>
            <a:r>
              <a:rPr lang="en-GB" noProof="0" dirty="0"/>
              <a:t>here</a:t>
            </a:r>
          </a:p>
        </p:txBody>
      </p:sp>
    </p:spTree>
    <p:extLst>
      <p:ext uri="{BB962C8B-B14F-4D97-AF65-F5344CB8AC3E}">
        <p14:creationId xmlns:p14="http://schemas.microsoft.com/office/powerpoint/2010/main" val="3217911193"/>
      </p:ext>
    </p:extLst>
  </p:cSld>
  <p:clrMapOvr>
    <a:masterClrMapping/>
  </p:clrMapOvr>
  <p:transition spd="slow">
    <p:wip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ullsize 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1" hasCustomPrompt="1"/>
          </p:nvPr>
        </p:nvSpPr>
        <p:spPr>
          <a:xfrm>
            <a:off x="144000" y="144000"/>
            <a:ext cx="8856000" cy="4859800"/>
          </a:xfrm>
        </p:spPr>
        <p:txBody>
          <a:bodyPr anchor="t"/>
          <a:lstStyle>
            <a:lvl1pPr marL="257169" marR="0" indent="-257169" algn="ctr" defTabSz="914400" rtl="0" eaLnBrk="0" fontAlgn="base" latinLnBrk="0" hangingPunct="0">
              <a:lnSpc>
                <a:spcPct val="100000"/>
              </a:lnSpc>
              <a:spcBef>
                <a:spcPts val="45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 marL="257169" marR="0" lvl="0" indent="-257169" algn="l" defTabSz="914400" rtl="0" eaLnBrk="0" fontAlgn="base" latinLnBrk="0" hangingPunct="0">
              <a:lnSpc>
                <a:spcPct val="100000"/>
              </a:lnSpc>
              <a:spcBef>
                <a:spcPts val="45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noProof="0" dirty="0"/>
              <a:t>&lt;please place image here&gt;</a:t>
            </a:r>
          </a:p>
        </p:txBody>
      </p:sp>
      <p:sp>
        <p:nvSpPr>
          <p:cNvPr id="2" name="Rechteck 1"/>
          <p:cNvSpPr/>
          <p:nvPr userDrawn="1"/>
        </p:nvSpPr>
        <p:spPr bwMode="auto">
          <a:xfrm>
            <a:off x="7653600" y="187200"/>
            <a:ext cx="1262092" cy="540000"/>
          </a:xfrm>
          <a:prstGeom prst="rect">
            <a:avLst/>
          </a:prstGeom>
          <a:solidFill>
            <a:schemeClr val="bg1"/>
          </a:solidFill>
          <a:ln w="6350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200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2529916"/>
      </p:ext>
    </p:extLst>
  </p:cSld>
  <p:clrMapOvr>
    <a:masterClrMapping/>
  </p:clrMapOvr>
  <p:transition spd="slow">
    <p:wip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ullsize image slide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1" hasCustomPrompt="1"/>
          </p:nvPr>
        </p:nvSpPr>
        <p:spPr>
          <a:xfrm>
            <a:off x="144000" y="144000"/>
            <a:ext cx="8856000" cy="4859800"/>
          </a:xfrm>
        </p:spPr>
        <p:txBody>
          <a:bodyPr anchor="t"/>
          <a:lstStyle>
            <a:lvl1pPr marL="257169" marR="0" indent="-257169" algn="ctr" defTabSz="914400" rtl="0" eaLnBrk="0" fontAlgn="base" latinLnBrk="0" hangingPunct="0">
              <a:lnSpc>
                <a:spcPct val="100000"/>
              </a:lnSpc>
              <a:spcBef>
                <a:spcPts val="45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 marL="257169" marR="0" lvl="0" indent="-257169" algn="l" defTabSz="914400" rtl="0" eaLnBrk="0" fontAlgn="base" latinLnBrk="0" hangingPunct="0">
              <a:lnSpc>
                <a:spcPct val="100000"/>
              </a:lnSpc>
              <a:spcBef>
                <a:spcPts val="45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noProof="0" dirty="0"/>
              <a:t>&lt;please place image here&gt;</a:t>
            </a:r>
          </a:p>
        </p:txBody>
      </p:sp>
      <p:sp>
        <p:nvSpPr>
          <p:cNvPr id="2" name="Rechteck 1"/>
          <p:cNvSpPr/>
          <p:nvPr userDrawn="1"/>
        </p:nvSpPr>
        <p:spPr bwMode="auto">
          <a:xfrm>
            <a:off x="7653600" y="187200"/>
            <a:ext cx="1262092" cy="540000"/>
          </a:xfrm>
          <a:prstGeom prst="rect">
            <a:avLst/>
          </a:prstGeom>
          <a:solidFill>
            <a:schemeClr val="bg1"/>
          </a:solidFill>
          <a:ln w="6350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200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419871" y="838600"/>
            <a:ext cx="4152129" cy="1321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sz="2800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</a:lstStyle>
          <a:p>
            <a:pPr lvl="0"/>
            <a:r>
              <a:rPr lang="en-GB" noProof="0" dirty="0"/>
              <a:t>Highlight</a:t>
            </a:r>
            <a:br>
              <a:rPr lang="en-GB" noProof="0" dirty="0"/>
            </a:br>
            <a:r>
              <a:rPr lang="en-GB" noProof="0" dirty="0"/>
              <a:t>text</a:t>
            </a:r>
            <a:br>
              <a:rPr lang="en-GB" noProof="0" dirty="0"/>
            </a:br>
            <a:r>
              <a:rPr lang="en-GB" noProof="0" dirty="0"/>
              <a:t>here</a:t>
            </a:r>
          </a:p>
        </p:txBody>
      </p:sp>
      <p:sp>
        <p:nvSpPr>
          <p:cNvPr id="8" name="Textplatzhalt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19870" y="2460840"/>
            <a:ext cx="4152130" cy="1641584"/>
          </a:xfrm>
        </p:spPr>
        <p:txBody>
          <a:bodyPr/>
          <a:lstStyle>
            <a:lvl1pPr marL="257169" marR="0" indent="-257169" algn="l" defTabSz="914400" rtl="0" eaLnBrk="0" fontAlgn="base" latinLnBrk="0" hangingPunct="0">
              <a:lnSpc>
                <a:spcPct val="100000"/>
              </a:lnSpc>
              <a:spcBef>
                <a:spcPts val="45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33347" marR="0" indent="-132157" algn="l" defTabSz="914400" rtl="0" eaLnBrk="0" fontAlgn="base" latinLnBrk="0" hangingPunct="0">
              <a:lnSpc>
                <a:spcPct val="100000"/>
              </a:lnSpc>
              <a:spcBef>
                <a:spcPts val="450"/>
              </a:spcBef>
              <a:spcAft>
                <a:spcPct val="0"/>
              </a:spcAft>
              <a:buClr>
                <a:srgbClr val="DA2131"/>
              </a:buClr>
              <a:buSzTx/>
              <a:buFont typeface="Arial" panose="020B0604020202020204" pitchFamily="34" charset="0"/>
              <a:buChar char="•"/>
              <a:tabLst/>
              <a:defRPr sz="120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538150" marR="0" indent="-111917" algn="l" defTabSz="914400" rtl="0" eaLnBrk="0" fontAlgn="base" latinLnBrk="0" hangingPunct="0">
              <a:lnSpc>
                <a:spcPct val="100000"/>
              </a:lnSpc>
              <a:spcBef>
                <a:spcPts val="45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752557" marR="0" indent="-133347" algn="l" defTabSz="914400" rtl="0" eaLnBrk="0" fontAlgn="base" latinLnBrk="0" hangingPunct="0">
              <a:lnSpc>
                <a:spcPct val="100000"/>
              </a:lnSpc>
              <a:spcBef>
                <a:spcPts val="450"/>
              </a:spcBef>
              <a:spcAft>
                <a:spcPct val="0"/>
              </a:spcAft>
              <a:buClrTx/>
              <a:buSzTx/>
              <a:buFont typeface="Symbol" panose="05050102010706020507" pitchFamily="18" charset="2"/>
              <a:buChar char="-"/>
              <a:tabLst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752557" marR="0" indent="-133347" algn="l" defTabSz="914400" rtl="0" eaLnBrk="0" fontAlgn="base" latinLnBrk="0" hangingPunct="0">
              <a:lnSpc>
                <a:spcPct val="100000"/>
              </a:lnSpc>
              <a:spcBef>
                <a:spcPts val="450"/>
              </a:spcBef>
              <a:spcAft>
                <a:spcPct val="0"/>
              </a:spcAft>
              <a:buClr>
                <a:srgbClr val="DA2131"/>
              </a:buClr>
              <a:buSzTx/>
              <a:buFont typeface="Arial" panose="020B0604020202020204" pitchFamily="34" charset="0"/>
              <a:buChar char="•"/>
              <a:tabLst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0" marR="0" indent="0" algn="l" defTabSz="685783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</a:lstStyle>
          <a:p>
            <a:pPr marL="257169" marR="0" lvl="0" indent="-257169" algn="l" defTabSz="914400" rtl="0" eaLnBrk="0" fontAlgn="base" latinLnBrk="0" hangingPunct="0">
              <a:lnSpc>
                <a:spcPct val="100000"/>
              </a:lnSpc>
              <a:spcBef>
                <a:spcPts val="45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Master text style</a:t>
            </a:r>
          </a:p>
          <a:p>
            <a:pPr marL="133347" marR="0" lvl="1" indent="-132157" algn="l" defTabSz="914400" rtl="0" eaLnBrk="0" fontAlgn="base" latinLnBrk="0" hangingPunct="0">
              <a:lnSpc>
                <a:spcPct val="100000"/>
              </a:lnSpc>
              <a:spcBef>
                <a:spcPts val="450"/>
              </a:spcBef>
              <a:spcAft>
                <a:spcPct val="0"/>
              </a:spcAft>
              <a:buClr>
                <a:srgbClr val="DA213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Second level</a:t>
            </a:r>
          </a:p>
          <a:p>
            <a:pPr marL="538150" marR="0" lvl="2" indent="-111917" algn="l" defTabSz="914400" rtl="0" eaLnBrk="0" fontAlgn="base" latinLnBrk="0" hangingPunct="0">
              <a:lnSpc>
                <a:spcPct val="100000"/>
              </a:lnSpc>
              <a:spcBef>
                <a:spcPts val="45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Third level</a:t>
            </a:r>
          </a:p>
          <a:p>
            <a:pPr marL="1752557" marR="0" lvl="3" indent="-133347" algn="l" defTabSz="914400" rtl="0" eaLnBrk="0" fontAlgn="base" latinLnBrk="0" hangingPunct="0">
              <a:lnSpc>
                <a:spcPct val="100000"/>
              </a:lnSpc>
              <a:spcBef>
                <a:spcPts val="450"/>
              </a:spcBef>
              <a:spcAft>
                <a:spcPct val="0"/>
              </a:spcAft>
              <a:buClrTx/>
              <a:buSzTx/>
              <a:buFont typeface="Symbol" panose="05050102010706020507" pitchFamily="18" charset="2"/>
              <a:buChar char="-"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Fourth level</a:t>
            </a:r>
          </a:p>
          <a:p>
            <a:pPr marL="1752557" marR="0" lvl="4" indent="-133347" algn="l" defTabSz="914400" rtl="0" eaLnBrk="0" fontAlgn="base" latinLnBrk="0" hangingPunct="0">
              <a:lnSpc>
                <a:spcPct val="100000"/>
              </a:lnSpc>
              <a:spcBef>
                <a:spcPts val="450"/>
              </a:spcBef>
              <a:spcAft>
                <a:spcPct val="0"/>
              </a:spcAft>
              <a:buClr>
                <a:srgbClr val="DA213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Fifth level</a:t>
            </a:r>
          </a:p>
          <a:p>
            <a:pPr marL="0" marR="0" lvl="5" indent="0" algn="l" defTabSz="685783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D71A2F"/>
                </a:solidFill>
                <a:effectLst/>
                <a:uLnTx/>
                <a:uFillTx/>
                <a:latin typeface="Arial Black" panose="020B0A04020102020204" pitchFamily="34" charset="0"/>
              </a:rPr>
              <a:t>Slogans and key messages</a:t>
            </a:r>
          </a:p>
        </p:txBody>
      </p:sp>
    </p:spTree>
    <p:extLst>
      <p:ext uri="{BB962C8B-B14F-4D97-AF65-F5344CB8AC3E}">
        <p14:creationId xmlns:p14="http://schemas.microsoft.com/office/powerpoint/2010/main" val="2843465991"/>
      </p:ext>
    </p:extLst>
  </p:cSld>
  <p:clrMapOvr>
    <a:masterClrMapping/>
  </p:clrMapOvr>
  <p:transition spd="slow">
    <p:wip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vider slid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 preferRelativeResize="0">
            <a:picLocks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40"/>
          <a:stretch/>
        </p:blipFill>
        <p:spPr>
          <a:xfrm>
            <a:off x="144000" y="143550"/>
            <a:ext cx="8856000" cy="4858296"/>
          </a:xfrm>
          <a:prstGeom prst="rect">
            <a:avLst/>
          </a:prstGeom>
        </p:spPr>
      </p:pic>
      <p:sp>
        <p:nvSpPr>
          <p:cNvPr id="6" name="Rectangle 2"/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860437" y="1097810"/>
            <a:ext cx="3468553" cy="3467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sz="1800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pPr lvl="0"/>
            <a:r>
              <a:rPr lang="en-GB" noProof="0" dirty="0"/>
              <a:t>Divider text here</a:t>
            </a:r>
          </a:p>
        </p:txBody>
      </p:sp>
      <p:sp>
        <p:nvSpPr>
          <p:cNvPr id="8" name="Textplatzhalter 9"/>
          <p:cNvSpPr>
            <a:spLocks noGrp="1"/>
          </p:cNvSpPr>
          <p:nvPr>
            <p:ph type="body" sz="quarter" idx="10" hasCustomPrompt="1"/>
          </p:nvPr>
        </p:nvSpPr>
        <p:spPr>
          <a:xfrm>
            <a:off x="860437" y="1474996"/>
            <a:ext cx="3468553" cy="620504"/>
          </a:xfrm>
        </p:spPr>
        <p:txBody>
          <a:bodyPr/>
          <a:lstStyle>
            <a:lvl1pPr marL="0" indent="0">
              <a:defRPr sz="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Clr>
                <a:srgbClr val="DA2131"/>
              </a:buClr>
              <a:defRPr sz="80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9685" indent="-23813">
              <a:buNone/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rgbClr val="DA2128"/>
              </a:buClr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0" indent="0">
              <a:buFontTx/>
              <a:buNone/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</a:lstStyle>
          <a:p>
            <a:pPr lvl="0"/>
            <a:r>
              <a:rPr lang="en-GB" noProof="0" dirty="0"/>
              <a:t>Master text style</a:t>
            </a:r>
          </a:p>
        </p:txBody>
      </p:sp>
      <p:pic>
        <p:nvPicPr>
          <p:cNvPr id="9" name="Grafik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5948" y="294350"/>
            <a:ext cx="1204219" cy="272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29188"/>
      </p:ext>
    </p:extLst>
  </p:cSld>
  <p:clrMapOvr>
    <a:masterClrMapping/>
  </p:clrMapOvr>
  <p:transition spd="slow">
    <p:wip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vider slide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/>
          <p:cNvPicPr preferRelativeResize="0">
            <a:picLocks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30"/>
          <a:stretch/>
        </p:blipFill>
        <p:spPr>
          <a:xfrm>
            <a:off x="144000" y="144000"/>
            <a:ext cx="8856000" cy="4857846"/>
          </a:xfrm>
          <a:prstGeom prst="rect">
            <a:avLst/>
          </a:prstGeom>
        </p:spPr>
      </p:pic>
      <p:sp>
        <p:nvSpPr>
          <p:cNvPr id="6" name="Rectangle 2"/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860437" y="1097810"/>
            <a:ext cx="3468553" cy="3467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sz="1800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pPr lvl="0"/>
            <a:r>
              <a:rPr lang="en-GB" noProof="0" dirty="0"/>
              <a:t>Divider text here</a:t>
            </a:r>
          </a:p>
        </p:txBody>
      </p:sp>
      <p:sp>
        <p:nvSpPr>
          <p:cNvPr id="8" name="Textplatzhalter 9"/>
          <p:cNvSpPr>
            <a:spLocks noGrp="1"/>
          </p:cNvSpPr>
          <p:nvPr>
            <p:ph type="body" sz="quarter" idx="10" hasCustomPrompt="1"/>
          </p:nvPr>
        </p:nvSpPr>
        <p:spPr>
          <a:xfrm>
            <a:off x="860437" y="1474996"/>
            <a:ext cx="3468553" cy="620504"/>
          </a:xfrm>
        </p:spPr>
        <p:txBody>
          <a:bodyPr/>
          <a:lstStyle>
            <a:lvl1pPr marL="0" indent="0">
              <a:defRPr sz="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Clr>
                <a:srgbClr val="DA2131"/>
              </a:buClr>
              <a:defRPr sz="80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9685" indent="-23813">
              <a:buNone/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rgbClr val="DA2128"/>
              </a:buClr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0" indent="0">
              <a:buFontTx/>
              <a:buNone/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</a:lstStyle>
          <a:p>
            <a:pPr lvl="0"/>
            <a:r>
              <a:rPr lang="en-GB" noProof="0" dirty="0"/>
              <a:t>Master text style</a:t>
            </a:r>
          </a:p>
        </p:txBody>
      </p:sp>
      <p:pic>
        <p:nvPicPr>
          <p:cNvPr id="11" name="Grafik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5948" y="294350"/>
            <a:ext cx="1204219" cy="272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923468"/>
      </p:ext>
    </p:extLst>
  </p:cSld>
  <p:clrMapOvr>
    <a:masterClrMapping/>
  </p:clrMapOvr>
  <p:transition spd="slow">
    <p:wip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vider slide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/>
          <p:cNvPicPr preferRelativeResize="0">
            <a:picLocks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30"/>
          <a:stretch/>
        </p:blipFill>
        <p:spPr>
          <a:xfrm>
            <a:off x="142875" y="144000"/>
            <a:ext cx="8856000" cy="4857846"/>
          </a:xfrm>
          <a:prstGeom prst="rect">
            <a:avLst/>
          </a:prstGeom>
        </p:spPr>
      </p:pic>
      <p:sp>
        <p:nvSpPr>
          <p:cNvPr id="6" name="Rectangle 2"/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860437" y="1097810"/>
            <a:ext cx="3468553" cy="3467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sz="1800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pPr lvl="0"/>
            <a:r>
              <a:rPr lang="en-GB" noProof="0" dirty="0"/>
              <a:t>Divider text here</a:t>
            </a:r>
          </a:p>
        </p:txBody>
      </p:sp>
      <p:sp>
        <p:nvSpPr>
          <p:cNvPr id="8" name="Textplatzhalter 9"/>
          <p:cNvSpPr>
            <a:spLocks noGrp="1"/>
          </p:cNvSpPr>
          <p:nvPr>
            <p:ph type="body" sz="quarter" idx="10" hasCustomPrompt="1"/>
          </p:nvPr>
        </p:nvSpPr>
        <p:spPr>
          <a:xfrm>
            <a:off x="860437" y="1474996"/>
            <a:ext cx="3468553" cy="620504"/>
          </a:xfrm>
        </p:spPr>
        <p:txBody>
          <a:bodyPr/>
          <a:lstStyle>
            <a:lvl1pPr marL="0" indent="0">
              <a:defRPr sz="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Clr>
                <a:srgbClr val="DA2131"/>
              </a:buClr>
              <a:defRPr sz="80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9685" indent="-23813">
              <a:buNone/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rgbClr val="DA2128"/>
              </a:buClr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0" indent="0">
              <a:buFontTx/>
              <a:buNone/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</a:lstStyle>
          <a:p>
            <a:pPr lvl="0"/>
            <a:r>
              <a:rPr lang="en-GB" noProof="0" dirty="0"/>
              <a:t>Master text style</a:t>
            </a:r>
          </a:p>
        </p:txBody>
      </p:sp>
      <p:pic>
        <p:nvPicPr>
          <p:cNvPr id="11" name="Grafik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5948" y="294350"/>
            <a:ext cx="1204219" cy="272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563929"/>
      </p:ext>
    </p:extLst>
  </p:cSld>
  <p:clrMapOvr>
    <a:masterClrMapping/>
  </p:clrMapOvr>
  <p:transition spd="slow">
    <p:wip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vider slide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auto">
          <a:xfrm>
            <a:off x="144000" y="143550"/>
            <a:ext cx="8856000" cy="4860250"/>
          </a:xfrm>
          <a:prstGeom prst="rect">
            <a:avLst/>
          </a:prstGeom>
          <a:solidFill>
            <a:schemeClr val="accent1"/>
          </a:solidFill>
          <a:ln w="6350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200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860437" y="1097810"/>
            <a:ext cx="3468553" cy="3467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sz="1800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pPr lvl="0"/>
            <a:r>
              <a:rPr lang="en-GB" noProof="0" dirty="0"/>
              <a:t>Divider text here</a:t>
            </a:r>
          </a:p>
        </p:txBody>
      </p:sp>
      <p:sp>
        <p:nvSpPr>
          <p:cNvPr id="8" name="Textplatzhalter 9"/>
          <p:cNvSpPr>
            <a:spLocks noGrp="1"/>
          </p:cNvSpPr>
          <p:nvPr>
            <p:ph type="body" sz="quarter" idx="10" hasCustomPrompt="1"/>
          </p:nvPr>
        </p:nvSpPr>
        <p:spPr>
          <a:xfrm>
            <a:off x="860437" y="1474996"/>
            <a:ext cx="3468553" cy="620504"/>
          </a:xfrm>
        </p:spPr>
        <p:txBody>
          <a:bodyPr/>
          <a:lstStyle>
            <a:lvl1pPr marL="0" indent="0">
              <a:defRPr sz="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Clr>
                <a:srgbClr val="DA2131"/>
              </a:buClr>
              <a:defRPr sz="80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9685" indent="-23813">
              <a:buNone/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rgbClr val="DA2128"/>
              </a:buClr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0" indent="0">
              <a:buFontTx/>
              <a:buNone/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</a:lstStyle>
          <a:p>
            <a:pPr lvl="0"/>
            <a:r>
              <a:rPr lang="en-GB" noProof="0" dirty="0"/>
              <a:t>Master text style</a:t>
            </a:r>
          </a:p>
        </p:txBody>
      </p:sp>
      <p:pic>
        <p:nvPicPr>
          <p:cNvPr id="9" name="Grafik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5948" y="294350"/>
            <a:ext cx="1204219" cy="272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213461"/>
      </p:ext>
    </p:extLst>
  </p:cSld>
  <p:clrMapOvr>
    <a:masterClrMapping/>
  </p:clrMapOvr>
  <p:transition spd="slow">
    <p:wip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3"/>
          <p:cNvSpPr txBox="1"/>
          <p:nvPr userDrawn="1"/>
        </p:nvSpPr>
        <p:spPr>
          <a:xfrm>
            <a:off x="813343" y="4377571"/>
            <a:ext cx="7517314" cy="2637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algn="ctr">
              <a:defRPr sz="700" b="1">
                <a:solidFill>
                  <a:srgbClr val="A7A7A7"/>
                </a:solidFill>
              </a:defRPr>
            </a:pPr>
            <a:r>
              <a:rPr dirty="0"/>
              <a:t>© Motherson  </a:t>
            </a:r>
            <a:r>
              <a:rPr b="0" dirty="0"/>
              <a:t>All rights reserved by Motherson and/or its affiliated companies. Any commercial use hereof, especially any transfer and/or copying hereof, is prohibited without the prior written consent of Motherson and/or its affiliated companies. In case of transfer of information containing know-how for which copyright or any other intellectual property right protection may be afforded, Motherson and/or its affiliated companies reserve all rights to any such grant of copyright protection and/or grant of intellectual property right protection. www.motherson.com</a:t>
            </a:r>
          </a:p>
        </p:txBody>
      </p:sp>
      <p:pic>
        <p:nvPicPr>
          <p:cNvPr id="17" name="Grafik 1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8184" y="1447932"/>
            <a:ext cx="1107632" cy="1470960"/>
          </a:xfrm>
          <a:prstGeom prst="rect">
            <a:avLst/>
          </a:prstGeom>
        </p:spPr>
      </p:pic>
      <p:pic>
        <p:nvPicPr>
          <p:cNvPr id="18" name="Grafik 1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0102" y="4867061"/>
            <a:ext cx="2203797" cy="177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782636"/>
      </p:ext>
    </p:extLst>
  </p:cSld>
  <p:clrMapOvr>
    <a:masterClrMapping/>
  </p:clrMapOvr>
  <p:transition spd="slow">
    <p:wip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End slide *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/>
          <p:cNvSpPr txBox="1"/>
          <p:nvPr userDrawn="1"/>
        </p:nvSpPr>
        <p:spPr>
          <a:xfrm>
            <a:off x="813343" y="4377571"/>
            <a:ext cx="7517314" cy="2637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algn="ctr">
              <a:defRPr sz="700" b="1">
                <a:solidFill>
                  <a:srgbClr val="A7A7A7"/>
                </a:solidFill>
              </a:defRPr>
            </a:pPr>
            <a:r>
              <a:rPr dirty="0"/>
              <a:t>© Motherson  </a:t>
            </a:r>
            <a:r>
              <a:rPr b="0" dirty="0"/>
              <a:t>All rights reserved by Motherson and/or its affiliated companies. Any commercial use hereof, especially any transfer and/or copying hereof, is prohibited without the prior written consent of Motherson and/or its affiliated companies. In case of transfer of information containing know-how for which copyright or any other intellectual property right protection may be afforded, Motherson and/or its affiliated companies reserve all rights to any such grant of copyright protection and/or grant of intellectual property right protection. www.motherson.com</a:t>
            </a:r>
          </a:p>
        </p:txBody>
      </p:sp>
      <p:sp>
        <p:nvSpPr>
          <p:cNvPr id="9" name="Textfeld 2"/>
          <p:cNvSpPr txBox="1"/>
          <p:nvPr userDrawn="1"/>
        </p:nvSpPr>
        <p:spPr>
          <a:xfrm>
            <a:off x="3470102" y="2793123"/>
            <a:ext cx="2203797" cy="4308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defRPr sz="2800">
                <a:latin typeface="Arial Black"/>
                <a:ea typeface="Arial Black"/>
                <a:cs typeface="Arial Black"/>
                <a:sym typeface="Arial Black"/>
              </a:defRPr>
            </a:pPr>
            <a:r>
              <a:rPr dirty="0">
                <a:solidFill>
                  <a:schemeClr val="tx1"/>
                </a:solidFill>
              </a:rPr>
              <a:t>Thank you</a:t>
            </a:r>
            <a:r>
              <a:rPr dirty="0">
                <a:solidFill>
                  <a:schemeClr val="accent1"/>
                </a:solidFill>
                <a:latin typeface="Bauhaus 93"/>
                <a:ea typeface="Bauhaus 93"/>
                <a:cs typeface="Bauhaus 93"/>
                <a:sym typeface="Bauhaus 93"/>
              </a:rPr>
              <a:t>.</a:t>
            </a:r>
          </a:p>
        </p:txBody>
      </p:sp>
      <p:pic>
        <p:nvPicPr>
          <p:cNvPr id="10" name="Grafik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8184" y="1013756"/>
            <a:ext cx="1107632" cy="1470960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0102" y="4867061"/>
            <a:ext cx="2203797" cy="177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678322"/>
      </p:ext>
    </p:extLst>
  </p:cSld>
  <p:clrMapOvr>
    <a:masterClrMapping/>
  </p:clrMapOvr>
  <p:transition spd="slow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ndard whi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288001" y="914402"/>
            <a:ext cx="8568000" cy="3862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>
              <a:defRPr/>
            </a:lvl1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en-GB" noProof="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288000" y="216000"/>
            <a:ext cx="7200000" cy="395289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2651006"/>
      </p:ext>
    </p:extLst>
  </p:cSld>
  <p:clrMapOvr>
    <a:masterClrMapping/>
  </p:clrMapOvr>
  <p:transition spd="slow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ighlight slide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 userDrawn="1"/>
        </p:nvSpPr>
        <p:spPr>
          <a:xfrm>
            <a:off x="144000" y="144000"/>
            <a:ext cx="4428000" cy="4654600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8062" tIns="28062" rIns="28062" bIns="28062" numCol="1" spcCol="28062" rtlCol="0" anchor="ctr">
            <a:noAutofit/>
          </a:bodyPr>
          <a:lstStyle/>
          <a:p>
            <a:pPr rtl="0" latinLnBrk="1" hangingPunct="0"/>
            <a:endParaRPr lang="de-DE" sz="1350">
              <a:solidFill>
                <a:srgbClr val="FFFFFF"/>
              </a:solidFill>
            </a:endParaRPr>
          </a:p>
        </p:txBody>
      </p:sp>
      <p:sp>
        <p:nvSpPr>
          <p:cNvPr id="3" name="Bildplatzhalter 2"/>
          <p:cNvSpPr>
            <a:spLocks noGrp="1"/>
          </p:cNvSpPr>
          <p:nvPr>
            <p:ph type="pic" sz="quarter" idx="11" hasCustomPrompt="1"/>
          </p:nvPr>
        </p:nvSpPr>
        <p:spPr>
          <a:xfrm>
            <a:off x="4847870" y="838600"/>
            <a:ext cx="4008130" cy="3941363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GB" noProof="0" dirty="0"/>
              <a:t>&lt;please place image here&gt;</a:t>
            </a:r>
          </a:p>
        </p:txBody>
      </p:sp>
      <p:sp>
        <p:nvSpPr>
          <p:cNvPr id="9" name="Textplatzhalter 9"/>
          <p:cNvSpPr>
            <a:spLocks noGrp="1"/>
          </p:cNvSpPr>
          <p:nvPr>
            <p:ph type="body" sz="quarter" idx="12" hasCustomPrompt="1"/>
          </p:nvPr>
        </p:nvSpPr>
        <p:spPr>
          <a:xfrm>
            <a:off x="419871" y="2464230"/>
            <a:ext cx="3806442" cy="1641584"/>
          </a:xfrm>
        </p:spPr>
        <p:txBody>
          <a:bodyPr/>
          <a:lstStyle>
            <a:lvl1pPr marL="0" indent="0"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Clr>
                <a:schemeClr val="bg1"/>
              </a:buClr>
              <a:defRPr sz="120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9685" indent="-23813">
              <a:buNone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0" indent="0">
              <a:buFontTx/>
              <a:buNone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</a:lstStyle>
          <a:p>
            <a:pPr lvl="0"/>
            <a:r>
              <a:rPr lang="en-GB" noProof="0" dirty="0"/>
              <a:t>Master text style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  <a:p>
            <a:pPr lvl="5"/>
            <a:r>
              <a:rPr lang="en-GB" noProof="0" dirty="0"/>
              <a:t>Slogans and key messages</a:t>
            </a:r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419871" y="838600"/>
            <a:ext cx="3806441" cy="1321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sz="2800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pPr lvl="0"/>
            <a:r>
              <a:rPr lang="en-GB" noProof="0" dirty="0"/>
              <a:t>Highlight</a:t>
            </a:r>
            <a:br>
              <a:rPr lang="en-GB" noProof="0" dirty="0"/>
            </a:br>
            <a:r>
              <a:rPr lang="en-GB" noProof="0" dirty="0"/>
              <a:t>text</a:t>
            </a:r>
            <a:br>
              <a:rPr lang="en-GB" noProof="0" dirty="0"/>
            </a:br>
            <a:r>
              <a:rPr lang="en-GB" noProof="0" dirty="0"/>
              <a:t>here</a:t>
            </a:r>
          </a:p>
        </p:txBody>
      </p:sp>
      <p:sp>
        <p:nvSpPr>
          <p:cNvPr id="8" name="Fußzeilenplatzhalter 5"/>
          <p:cNvSpPr>
            <a:spLocks noGrp="1"/>
          </p:cNvSpPr>
          <p:nvPr>
            <p:ph type="ftr" sz="quarter" idx="13"/>
          </p:nvPr>
        </p:nvSpPr>
        <p:spPr>
          <a:xfrm>
            <a:off x="657183" y="4920135"/>
            <a:ext cx="2160000" cy="108000"/>
          </a:xfrm>
        </p:spPr>
        <p:txBody>
          <a:bodyPr/>
          <a:lstStyle/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2974148"/>
      </p:ext>
    </p:extLst>
  </p:cSld>
  <p:clrMapOvr>
    <a:masterClrMapping/>
  </p:clrMapOvr>
  <p:transition spd="slow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ighlight slide red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 userDrawn="1"/>
        </p:nvSpPr>
        <p:spPr>
          <a:xfrm>
            <a:off x="4572000" y="144000"/>
            <a:ext cx="4428000" cy="4635963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8062" tIns="28062" rIns="28062" bIns="28062" numCol="1" spcCol="28062" rtlCol="0" anchor="ctr">
            <a:noAutofit/>
          </a:bodyPr>
          <a:lstStyle/>
          <a:p>
            <a:pPr rtl="0" latinLnBrk="1" hangingPunct="0"/>
            <a:endParaRPr lang="de-DE" sz="1350">
              <a:solidFill>
                <a:srgbClr val="FFFFFF"/>
              </a:solidFill>
            </a:endParaRPr>
          </a:p>
        </p:txBody>
      </p:sp>
      <p:sp>
        <p:nvSpPr>
          <p:cNvPr id="12" name="Rectangle 2"/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4860000" y="838336"/>
            <a:ext cx="3997786" cy="1321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sz="2800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pPr lvl="0"/>
            <a:r>
              <a:rPr lang="en-GB" noProof="0" dirty="0"/>
              <a:t>Highlight</a:t>
            </a:r>
            <a:br>
              <a:rPr lang="en-GB" noProof="0" dirty="0"/>
            </a:br>
            <a:r>
              <a:rPr lang="en-GB" noProof="0" dirty="0"/>
              <a:t>text</a:t>
            </a:r>
            <a:br>
              <a:rPr lang="en-GB" noProof="0" dirty="0"/>
            </a:br>
            <a:r>
              <a:rPr lang="en-GB" noProof="0" dirty="0"/>
              <a:t>here</a:t>
            </a:r>
          </a:p>
        </p:txBody>
      </p:sp>
      <p:sp>
        <p:nvSpPr>
          <p:cNvPr id="13" name="Textplatzhalt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860000" y="2456612"/>
            <a:ext cx="3997786" cy="1641584"/>
          </a:xfrm>
          <a:ln>
            <a:noFill/>
          </a:ln>
        </p:spPr>
        <p:txBody>
          <a:bodyPr/>
          <a:lstStyle>
            <a:lvl1pPr marL="0" indent="0"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Clr>
                <a:schemeClr val="bg1"/>
              </a:buClr>
              <a:defRPr sz="120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9685" indent="-23813">
              <a:buNone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0" indent="0">
              <a:buFontTx/>
              <a:buNone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</a:lstStyle>
          <a:p>
            <a:pPr lvl="0"/>
            <a:r>
              <a:rPr lang="en-GB" noProof="0" dirty="0"/>
              <a:t>Master text style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  <a:p>
            <a:pPr lvl="5"/>
            <a:r>
              <a:rPr lang="en-GB" noProof="0" dirty="0"/>
              <a:t>Slogans and key messages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sz="quarter" idx="11" hasCustomPrompt="1"/>
          </p:nvPr>
        </p:nvSpPr>
        <p:spPr>
          <a:xfrm>
            <a:off x="142875" y="144000"/>
            <a:ext cx="4429125" cy="4635963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GB" noProof="0" dirty="0"/>
              <a:t>&lt;please place image here&gt;</a:t>
            </a:r>
          </a:p>
        </p:txBody>
      </p:sp>
      <p:pic>
        <p:nvPicPr>
          <p:cNvPr id="10" name="Grafik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5948" y="294350"/>
            <a:ext cx="1204219" cy="272787"/>
          </a:xfrm>
          <a:prstGeom prst="rect">
            <a:avLst/>
          </a:prstGeom>
        </p:spPr>
      </p:pic>
      <p:sp>
        <p:nvSpPr>
          <p:cNvPr id="7" name="Fußzeilenplatzhalter 5"/>
          <p:cNvSpPr>
            <a:spLocks noGrp="1"/>
          </p:cNvSpPr>
          <p:nvPr>
            <p:ph type="ftr" sz="quarter" idx="12"/>
          </p:nvPr>
        </p:nvSpPr>
        <p:spPr>
          <a:xfrm>
            <a:off x="657183" y="4920135"/>
            <a:ext cx="2160000" cy="108000"/>
          </a:xfrm>
        </p:spPr>
        <p:txBody>
          <a:bodyPr/>
          <a:lstStyle/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3296303"/>
      </p:ext>
    </p:extLst>
  </p:cSld>
  <p:clrMapOvr>
    <a:masterClrMapping/>
  </p:clrMapOvr>
  <p:transition spd="slow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tem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platzhalter 9"/>
          <p:cNvSpPr>
            <a:spLocks noGrp="1"/>
          </p:cNvSpPr>
          <p:nvPr>
            <p:ph type="body" sz="quarter" idx="12" hasCustomPrompt="1"/>
          </p:nvPr>
        </p:nvSpPr>
        <p:spPr>
          <a:xfrm>
            <a:off x="4860000" y="2469312"/>
            <a:ext cx="3996000" cy="2308432"/>
          </a:xfrm>
        </p:spPr>
        <p:txBody>
          <a:bodyPr/>
          <a:lstStyle>
            <a:lvl1pPr marL="0" indent="0">
              <a:defRPr/>
            </a:lvl1pPr>
            <a:lvl2pPr>
              <a:buClr>
                <a:srgbClr val="DA2131"/>
              </a:buClr>
              <a:defRPr baseline="0"/>
            </a:lvl2pPr>
            <a:lvl3pPr>
              <a:defRPr/>
            </a:lvl3pPr>
            <a:lvl4pPr marL="1609685" indent="-23813">
              <a:buNone/>
              <a:defRPr/>
            </a:lvl4pPr>
            <a:lvl5pPr>
              <a:buClr>
                <a:srgbClr val="DA2128"/>
              </a:buClr>
              <a:defRPr/>
            </a:lvl5pPr>
            <a:lvl6pPr marL="0" indent="0">
              <a:buFontTx/>
              <a:buNone/>
              <a:defRPr sz="1200">
                <a:solidFill>
                  <a:srgbClr val="DA2128"/>
                </a:solidFill>
                <a:latin typeface="Arial Black" panose="020B0A04020102020204" pitchFamily="34" charset="0"/>
              </a:defRPr>
            </a:lvl6pPr>
          </a:lstStyle>
          <a:p>
            <a:pPr lvl="0"/>
            <a:r>
              <a:rPr lang="en-GB" noProof="0" dirty="0"/>
              <a:t>Master text style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  <a:p>
            <a:pPr lvl="5"/>
            <a:r>
              <a:rPr lang="en-GB" noProof="0" dirty="0"/>
              <a:t>Slogans and key messages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sz="quarter" idx="11" hasCustomPrompt="1"/>
          </p:nvPr>
        </p:nvSpPr>
        <p:spPr>
          <a:xfrm>
            <a:off x="144000" y="144000"/>
            <a:ext cx="4428000" cy="4635963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GB" noProof="0" dirty="0"/>
              <a:t>&lt;please place image here&gt;</a:t>
            </a:r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4860000" y="838336"/>
            <a:ext cx="4001425" cy="1321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sz="2800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</a:lstStyle>
          <a:p>
            <a:pPr lvl="0"/>
            <a:r>
              <a:rPr lang="en-GB" noProof="0" dirty="0"/>
              <a:t>Highlight</a:t>
            </a:r>
            <a:br>
              <a:rPr lang="en-GB" noProof="0" dirty="0"/>
            </a:br>
            <a:r>
              <a:rPr lang="en-GB" noProof="0" dirty="0"/>
              <a:t>text</a:t>
            </a:r>
            <a:br>
              <a:rPr lang="en-GB" noProof="0" dirty="0"/>
            </a:br>
            <a:r>
              <a:rPr lang="en-GB" noProof="0" dirty="0"/>
              <a:t>here</a:t>
            </a:r>
          </a:p>
        </p:txBody>
      </p:sp>
      <p:sp>
        <p:nvSpPr>
          <p:cNvPr id="8" name="Fußzeilenplatzhalter 5"/>
          <p:cNvSpPr>
            <a:spLocks noGrp="1"/>
          </p:cNvSpPr>
          <p:nvPr>
            <p:ph type="ftr" sz="quarter" idx="13"/>
          </p:nvPr>
        </p:nvSpPr>
        <p:spPr>
          <a:xfrm>
            <a:off x="657183" y="4920135"/>
            <a:ext cx="2160000" cy="108000"/>
          </a:xfrm>
        </p:spPr>
        <p:txBody>
          <a:bodyPr/>
          <a:lstStyle/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9444020"/>
      </p:ext>
    </p:extLst>
  </p:cSld>
  <p:clrMapOvr>
    <a:masterClrMapping/>
  </p:clrMapOvr>
  <p:transition spd="slow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ullsize 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1" hasCustomPrompt="1"/>
          </p:nvPr>
        </p:nvSpPr>
        <p:spPr>
          <a:xfrm>
            <a:off x="144000" y="144000"/>
            <a:ext cx="8856000" cy="4635963"/>
          </a:xfrm>
        </p:spPr>
        <p:txBody>
          <a:bodyPr anchor="t"/>
          <a:lstStyle>
            <a:lvl1pPr marL="257169" marR="0" indent="-257169" algn="ctr" defTabSz="914400" rtl="0" eaLnBrk="0" fontAlgn="base" latinLnBrk="0" hangingPunct="0">
              <a:lnSpc>
                <a:spcPct val="100000"/>
              </a:lnSpc>
              <a:spcBef>
                <a:spcPts val="45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 marL="257169" marR="0" lvl="0" indent="-257169" algn="l" defTabSz="914400" rtl="0" eaLnBrk="0" fontAlgn="base" latinLnBrk="0" hangingPunct="0">
              <a:lnSpc>
                <a:spcPct val="100000"/>
              </a:lnSpc>
              <a:spcBef>
                <a:spcPts val="45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noProof="0" dirty="0"/>
              <a:t>&lt;please place image here&gt;</a:t>
            </a:r>
          </a:p>
        </p:txBody>
      </p:sp>
      <p:sp>
        <p:nvSpPr>
          <p:cNvPr id="2" name="Rechteck 1"/>
          <p:cNvSpPr/>
          <p:nvPr userDrawn="1"/>
        </p:nvSpPr>
        <p:spPr bwMode="auto">
          <a:xfrm>
            <a:off x="7653600" y="187200"/>
            <a:ext cx="1262092" cy="540000"/>
          </a:xfrm>
          <a:prstGeom prst="rect">
            <a:avLst/>
          </a:prstGeom>
          <a:solidFill>
            <a:schemeClr val="bg1"/>
          </a:solidFill>
          <a:ln w="6350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200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4055467"/>
      </p:ext>
    </p:extLst>
  </p:cSld>
  <p:clrMapOvr>
    <a:masterClrMapping/>
  </p:clrMapOvr>
  <p:transition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ullsize image slide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1" hasCustomPrompt="1"/>
          </p:nvPr>
        </p:nvSpPr>
        <p:spPr>
          <a:xfrm>
            <a:off x="144000" y="144000"/>
            <a:ext cx="8856000" cy="4635963"/>
          </a:xfrm>
        </p:spPr>
        <p:txBody>
          <a:bodyPr anchor="t"/>
          <a:lstStyle>
            <a:lvl1pPr marL="257169" marR="0" indent="-257169" algn="ctr" defTabSz="914400" rtl="0" eaLnBrk="0" fontAlgn="base" latinLnBrk="0" hangingPunct="0">
              <a:lnSpc>
                <a:spcPct val="100000"/>
              </a:lnSpc>
              <a:spcBef>
                <a:spcPts val="45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 marL="257169" marR="0" lvl="0" indent="-257169" algn="l" defTabSz="914400" rtl="0" eaLnBrk="0" fontAlgn="base" latinLnBrk="0" hangingPunct="0">
              <a:lnSpc>
                <a:spcPct val="100000"/>
              </a:lnSpc>
              <a:spcBef>
                <a:spcPts val="45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noProof="0" dirty="0"/>
              <a:t>&lt;please place image here&gt;</a:t>
            </a:r>
          </a:p>
        </p:txBody>
      </p:sp>
      <p:sp>
        <p:nvSpPr>
          <p:cNvPr id="2" name="Rechteck 1"/>
          <p:cNvSpPr/>
          <p:nvPr userDrawn="1"/>
        </p:nvSpPr>
        <p:spPr bwMode="auto">
          <a:xfrm>
            <a:off x="7653600" y="187200"/>
            <a:ext cx="1262092" cy="540000"/>
          </a:xfrm>
          <a:prstGeom prst="rect">
            <a:avLst/>
          </a:prstGeom>
          <a:solidFill>
            <a:schemeClr val="bg1"/>
          </a:solidFill>
          <a:ln w="6350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200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419871" y="838600"/>
            <a:ext cx="4152129" cy="1321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sz="2800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</a:lstStyle>
          <a:p>
            <a:pPr lvl="0"/>
            <a:r>
              <a:rPr lang="en-GB" noProof="0" dirty="0"/>
              <a:t>Highlight</a:t>
            </a:r>
            <a:br>
              <a:rPr lang="en-GB" noProof="0" dirty="0"/>
            </a:br>
            <a:r>
              <a:rPr lang="en-GB" noProof="0" dirty="0"/>
              <a:t>text</a:t>
            </a:r>
            <a:br>
              <a:rPr lang="en-GB" noProof="0" dirty="0"/>
            </a:br>
            <a:r>
              <a:rPr lang="en-GB" noProof="0" dirty="0"/>
              <a:t>here</a:t>
            </a:r>
          </a:p>
        </p:txBody>
      </p:sp>
      <p:sp>
        <p:nvSpPr>
          <p:cNvPr id="8" name="Textplatzhalt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19870" y="2460840"/>
            <a:ext cx="4152130" cy="1641584"/>
          </a:xfrm>
        </p:spPr>
        <p:txBody>
          <a:bodyPr/>
          <a:lstStyle>
            <a:lvl1pPr marL="257169" marR="0" indent="-257169" algn="l" defTabSz="914400" rtl="0" eaLnBrk="0" fontAlgn="base" latinLnBrk="0" hangingPunct="0">
              <a:lnSpc>
                <a:spcPct val="100000"/>
              </a:lnSpc>
              <a:spcBef>
                <a:spcPts val="45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33347" marR="0" indent="-132157" algn="l" defTabSz="914400" rtl="0" eaLnBrk="0" fontAlgn="base" latinLnBrk="0" hangingPunct="0">
              <a:lnSpc>
                <a:spcPct val="100000"/>
              </a:lnSpc>
              <a:spcBef>
                <a:spcPts val="450"/>
              </a:spcBef>
              <a:spcAft>
                <a:spcPct val="0"/>
              </a:spcAft>
              <a:buClr>
                <a:srgbClr val="DA2131"/>
              </a:buClr>
              <a:buSzTx/>
              <a:buFont typeface="Arial" panose="020B0604020202020204" pitchFamily="34" charset="0"/>
              <a:buChar char="•"/>
              <a:tabLst/>
              <a:defRPr sz="120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538150" marR="0" indent="-111917" algn="l" defTabSz="914400" rtl="0" eaLnBrk="0" fontAlgn="base" latinLnBrk="0" hangingPunct="0">
              <a:lnSpc>
                <a:spcPct val="100000"/>
              </a:lnSpc>
              <a:spcBef>
                <a:spcPts val="45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752557" marR="0" indent="-133347" algn="l" defTabSz="914400" rtl="0" eaLnBrk="0" fontAlgn="base" latinLnBrk="0" hangingPunct="0">
              <a:lnSpc>
                <a:spcPct val="100000"/>
              </a:lnSpc>
              <a:spcBef>
                <a:spcPts val="450"/>
              </a:spcBef>
              <a:spcAft>
                <a:spcPct val="0"/>
              </a:spcAft>
              <a:buClrTx/>
              <a:buSzTx/>
              <a:buFont typeface="Symbol" panose="05050102010706020507" pitchFamily="18" charset="2"/>
              <a:buChar char="-"/>
              <a:tabLst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752557" marR="0" indent="-133347" algn="l" defTabSz="914400" rtl="0" eaLnBrk="0" fontAlgn="base" latinLnBrk="0" hangingPunct="0">
              <a:lnSpc>
                <a:spcPct val="100000"/>
              </a:lnSpc>
              <a:spcBef>
                <a:spcPts val="450"/>
              </a:spcBef>
              <a:spcAft>
                <a:spcPct val="0"/>
              </a:spcAft>
              <a:buClr>
                <a:srgbClr val="DA2131"/>
              </a:buClr>
              <a:buSzTx/>
              <a:buFont typeface="Arial" panose="020B0604020202020204" pitchFamily="34" charset="0"/>
              <a:buChar char="•"/>
              <a:tabLst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0" marR="0" indent="0" algn="l" defTabSz="685783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</a:lstStyle>
          <a:p>
            <a:pPr marL="257169" marR="0" lvl="0" indent="-257169" algn="l" defTabSz="914400" rtl="0" eaLnBrk="0" fontAlgn="base" latinLnBrk="0" hangingPunct="0">
              <a:lnSpc>
                <a:spcPct val="100000"/>
              </a:lnSpc>
              <a:spcBef>
                <a:spcPts val="45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Master text style</a:t>
            </a:r>
          </a:p>
          <a:p>
            <a:pPr marL="133347" marR="0" lvl="1" indent="-132157" algn="l" defTabSz="914400" rtl="0" eaLnBrk="0" fontAlgn="base" latinLnBrk="0" hangingPunct="0">
              <a:lnSpc>
                <a:spcPct val="100000"/>
              </a:lnSpc>
              <a:spcBef>
                <a:spcPts val="450"/>
              </a:spcBef>
              <a:spcAft>
                <a:spcPct val="0"/>
              </a:spcAft>
              <a:buClr>
                <a:srgbClr val="DA213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Second level</a:t>
            </a:r>
          </a:p>
          <a:p>
            <a:pPr marL="538150" marR="0" lvl="2" indent="-111917" algn="l" defTabSz="914400" rtl="0" eaLnBrk="0" fontAlgn="base" latinLnBrk="0" hangingPunct="0">
              <a:lnSpc>
                <a:spcPct val="100000"/>
              </a:lnSpc>
              <a:spcBef>
                <a:spcPts val="45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Third level</a:t>
            </a:r>
          </a:p>
          <a:p>
            <a:pPr marL="1752557" marR="0" lvl="3" indent="-133347" algn="l" defTabSz="914400" rtl="0" eaLnBrk="0" fontAlgn="base" latinLnBrk="0" hangingPunct="0">
              <a:lnSpc>
                <a:spcPct val="100000"/>
              </a:lnSpc>
              <a:spcBef>
                <a:spcPts val="450"/>
              </a:spcBef>
              <a:spcAft>
                <a:spcPct val="0"/>
              </a:spcAft>
              <a:buClrTx/>
              <a:buSzTx/>
              <a:buFont typeface="Symbol" panose="05050102010706020507" pitchFamily="18" charset="2"/>
              <a:buChar char="-"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Fourth level</a:t>
            </a:r>
          </a:p>
          <a:p>
            <a:pPr marL="1752557" marR="0" lvl="4" indent="-133347" algn="l" defTabSz="914400" rtl="0" eaLnBrk="0" fontAlgn="base" latinLnBrk="0" hangingPunct="0">
              <a:lnSpc>
                <a:spcPct val="100000"/>
              </a:lnSpc>
              <a:spcBef>
                <a:spcPts val="450"/>
              </a:spcBef>
              <a:spcAft>
                <a:spcPct val="0"/>
              </a:spcAft>
              <a:buClr>
                <a:srgbClr val="DA213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Fifth level</a:t>
            </a:r>
          </a:p>
          <a:p>
            <a:pPr marL="0" marR="0" lvl="5" indent="0" algn="l" defTabSz="685783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D71A2F"/>
                </a:solidFill>
                <a:effectLst/>
                <a:uLnTx/>
                <a:uFillTx/>
                <a:latin typeface="Arial Black" panose="020B0A04020102020204" pitchFamily="34" charset="0"/>
              </a:rPr>
              <a:t>Slogans and key messages</a:t>
            </a:r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2"/>
          </p:nvPr>
        </p:nvSpPr>
        <p:spPr>
          <a:xfrm>
            <a:off x="657183" y="4920135"/>
            <a:ext cx="2160000" cy="108000"/>
          </a:xfrm>
        </p:spPr>
        <p:txBody>
          <a:bodyPr/>
          <a:lstStyle/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858446"/>
      </p:ext>
    </p:extLst>
  </p:cSld>
  <p:clrMapOvr>
    <a:masterClrMapping/>
  </p:clrMapOvr>
  <p:transition spd="slow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vider slid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 preferRelativeResize="0">
            <a:picLocks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4449"/>
          <a:stretch/>
        </p:blipFill>
        <p:spPr>
          <a:xfrm>
            <a:off x="144000" y="143550"/>
            <a:ext cx="8856000" cy="4640323"/>
          </a:xfrm>
          <a:prstGeom prst="rect">
            <a:avLst/>
          </a:prstGeom>
        </p:spPr>
      </p:pic>
      <p:sp>
        <p:nvSpPr>
          <p:cNvPr id="6" name="Rectangle 2"/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860437" y="1097810"/>
            <a:ext cx="3468553" cy="3467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sz="1800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pPr lvl="0"/>
            <a:r>
              <a:rPr lang="en-GB" noProof="0" dirty="0"/>
              <a:t>Divider text here</a:t>
            </a:r>
          </a:p>
        </p:txBody>
      </p:sp>
      <p:sp>
        <p:nvSpPr>
          <p:cNvPr id="8" name="Textplatzhalter 9"/>
          <p:cNvSpPr>
            <a:spLocks noGrp="1"/>
          </p:cNvSpPr>
          <p:nvPr>
            <p:ph type="body" sz="quarter" idx="10" hasCustomPrompt="1"/>
          </p:nvPr>
        </p:nvSpPr>
        <p:spPr>
          <a:xfrm>
            <a:off x="860437" y="1474996"/>
            <a:ext cx="3468553" cy="620504"/>
          </a:xfrm>
        </p:spPr>
        <p:txBody>
          <a:bodyPr/>
          <a:lstStyle>
            <a:lvl1pPr marL="0" indent="0">
              <a:defRPr sz="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Clr>
                <a:srgbClr val="DA2131"/>
              </a:buClr>
              <a:defRPr sz="80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9685" indent="-23813">
              <a:buNone/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rgbClr val="DA2128"/>
              </a:buClr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0" indent="0">
              <a:buFontTx/>
              <a:buNone/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</a:lstStyle>
          <a:p>
            <a:pPr lvl="0"/>
            <a:r>
              <a:rPr lang="en-GB" noProof="0" dirty="0"/>
              <a:t>Master text style</a:t>
            </a:r>
          </a:p>
        </p:txBody>
      </p:sp>
      <p:pic>
        <p:nvPicPr>
          <p:cNvPr id="9" name="Grafik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5948" y="294350"/>
            <a:ext cx="1204219" cy="272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17642"/>
      </p:ext>
    </p:extLst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2" Type="http://schemas.openxmlformats.org/officeDocument/2006/relationships/slideLayout" Target="../slideLayouts/slideLayout16.xml"/><Relationship Id="rId16" Type="http://schemas.openxmlformats.org/officeDocument/2006/relationships/image" Target="../media/image1.jpg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2"/>
          <p:cNvSpPr/>
          <p:nvPr userDrawn="1"/>
        </p:nvSpPr>
        <p:spPr>
          <a:xfrm>
            <a:off x="8726425" y="4888349"/>
            <a:ext cx="135000" cy="135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bg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  <a:endParaRPr sz="1500"/>
          </a:p>
        </p:txBody>
      </p:sp>
      <p:pic>
        <p:nvPicPr>
          <p:cNvPr id="3" name="Grafik 2"/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7203" y="294350"/>
            <a:ext cx="1201709" cy="272788"/>
          </a:xfrm>
          <a:prstGeom prst="rect">
            <a:avLst/>
          </a:prstGeom>
        </p:spPr>
      </p:pic>
      <p:sp>
        <p:nvSpPr>
          <p:cNvPr id="1029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88000" y="216000"/>
            <a:ext cx="7200000" cy="3952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GB" dirty="0"/>
              <a:t>Headline</a:t>
            </a:r>
          </a:p>
        </p:txBody>
      </p:sp>
      <p:sp>
        <p:nvSpPr>
          <p:cNvPr id="103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75929" y="914402"/>
            <a:ext cx="8568000" cy="3862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dirty="0"/>
              <a:t>Text</a:t>
            </a:r>
          </a:p>
        </p:txBody>
      </p:sp>
      <p:sp>
        <p:nvSpPr>
          <p:cNvPr id="11" name="Rechteck 10"/>
          <p:cNvSpPr>
            <a:spLocks/>
          </p:cNvSpPr>
          <p:nvPr userDrawn="1"/>
        </p:nvSpPr>
        <p:spPr bwMode="auto">
          <a:xfrm>
            <a:off x="241422" y="4867846"/>
            <a:ext cx="261247" cy="176214"/>
          </a:xfrm>
          <a:prstGeom prst="rect">
            <a:avLst/>
          </a:prstGeom>
          <a:noFill/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spcBef>
                <a:spcPct val="50000"/>
              </a:spcBef>
              <a:tabLst>
                <a:tab pos="2961012" algn="ctr"/>
                <a:tab pos="6095848" algn="r"/>
                <a:tab pos="6586374" algn="r"/>
              </a:tabLst>
              <a:defRPr/>
            </a:pPr>
            <a:fld id="{2A605FED-7AC8-4412-BF98-CCE815642EF6}" type="slidenum">
              <a:rPr lang="de-DE" sz="450" b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pPr algn="ctr">
                <a:spcBef>
                  <a:spcPct val="50000"/>
                </a:spcBef>
                <a:tabLst>
                  <a:tab pos="2961012" algn="ctr"/>
                  <a:tab pos="6095848" algn="r"/>
                  <a:tab pos="6586374" algn="r"/>
                </a:tabLst>
                <a:defRPr/>
              </a:pPr>
              <a:t>‹Nr.›</a:t>
            </a:fld>
            <a:endParaRPr lang="en-GB" sz="6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Fußzeilenplatzhalter 12"/>
          <p:cNvSpPr>
            <a:spLocks noGrp="1"/>
          </p:cNvSpPr>
          <p:nvPr>
            <p:ph type="ftr" sz="quarter" idx="3"/>
          </p:nvPr>
        </p:nvSpPr>
        <p:spPr>
          <a:xfrm>
            <a:off x="657183" y="4920135"/>
            <a:ext cx="2160000" cy="108000"/>
          </a:xfrm>
          <a:prstGeom prst="rect">
            <a:avLst/>
          </a:prstGeom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spcBef>
                <a:spcPct val="50000"/>
              </a:spcBef>
              <a:defRPr sz="600" dirty="0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5" name="Shape 2"/>
          <p:cNvSpPr/>
          <p:nvPr userDrawn="1"/>
        </p:nvSpPr>
        <p:spPr>
          <a:xfrm>
            <a:off x="286070" y="4888451"/>
            <a:ext cx="135000" cy="135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DA2128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  <a:endParaRPr sz="1500"/>
          </a:p>
        </p:txBody>
      </p:sp>
      <p:sp>
        <p:nvSpPr>
          <p:cNvPr id="16" name="Rechteck 15"/>
          <p:cNvSpPr>
            <a:spLocks/>
          </p:cNvSpPr>
          <p:nvPr userDrawn="1"/>
        </p:nvSpPr>
        <p:spPr bwMode="auto">
          <a:xfrm>
            <a:off x="222948" y="4867846"/>
            <a:ext cx="261247" cy="176214"/>
          </a:xfrm>
          <a:prstGeom prst="rect">
            <a:avLst/>
          </a:prstGeom>
          <a:noFill/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spcBef>
                <a:spcPct val="50000"/>
              </a:spcBef>
              <a:tabLst>
                <a:tab pos="2961012" algn="ctr"/>
                <a:tab pos="6095848" algn="r"/>
                <a:tab pos="6586374" algn="r"/>
              </a:tabLst>
              <a:defRPr/>
            </a:pPr>
            <a:fld id="{2A605FED-7AC8-4412-BF98-CCE815642EF6}" type="slidenum">
              <a:rPr lang="de-DE" sz="450" b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pPr algn="ctr">
                <a:spcBef>
                  <a:spcPct val="50000"/>
                </a:spcBef>
                <a:tabLst>
                  <a:tab pos="2961012" algn="ctr"/>
                  <a:tab pos="6095848" algn="r"/>
                  <a:tab pos="6586374" algn="r"/>
                </a:tabLst>
                <a:defRPr/>
              </a:pPr>
              <a:t>‹Nr.›</a:t>
            </a:fld>
            <a:endParaRPr lang="en-GB" sz="6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7" name="Shape 181"/>
          <p:cNvSpPr/>
          <p:nvPr userDrawn="1"/>
        </p:nvSpPr>
        <p:spPr>
          <a:xfrm>
            <a:off x="8748706" y="4920135"/>
            <a:ext cx="87127" cy="731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24" h="20941" extrusionOk="0">
                <a:moveTo>
                  <a:pt x="13176" y="20602"/>
                </a:moveTo>
                <a:lnTo>
                  <a:pt x="21150" y="11994"/>
                </a:lnTo>
                <a:cubicBezTo>
                  <a:pt x="21395" y="11558"/>
                  <a:pt x="21524" y="11059"/>
                  <a:pt x="21524" y="10551"/>
                </a:cubicBezTo>
                <a:cubicBezTo>
                  <a:pt x="21524" y="10043"/>
                  <a:pt x="21395" y="9544"/>
                  <a:pt x="21150" y="9108"/>
                </a:cubicBezTo>
                <a:lnTo>
                  <a:pt x="12925" y="206"/>
                </a:lnTo>
                <a:cubicBezTo>
                  <a:pt x="11762" y="-412"/>
                  <a:pt x="10383" y="427"/>
                  <a:pt x="10291" y="1808"/>
                </a:cubicBezTo>
                <a:cubicBezTo>
                  <a:pt x="10270" y="2132"/>
                  <a:pt x="10338" y="2456"/>
                  <a:pt x="10487" y="2740"/>
                </a:cubicBezTo>
                <a:lnTo>
                  <a:pt x="15980" y="8625"/>
                </a:lnTo>
                <a:lnTo>
                  <a:pt x="1469" y="8625"/>
                </a:lnTo>
                <a:cubicBezTo>
                  <a:pt x="571" y="8747"/>
                  <a:pt x="-76" y="9606"/>
                  <a:pt x="7" y="10567"/>
                </a:cubicBezTo>
                <a:cubicBezTo>
                  <a:pt x="79" y="11398"/>
                  <a:pt x="690" y="12061"/>
                  <a:pt x="1469" y="12151"/>
                </a:cubicBezTo>
                <a:lnTo>
                  <a:pt x="16119" y="12151"/>
                </a:lnTo>
                <a:lnTo>
                  <a:pt x="11011" y="17618"/>
                </a:lnTo>
                <a:cubicBezTo>
                  <a:pt x="10304" y="18258"/>
                  <a:pt x="10181" y="19372"/>
                  <a:pt x="10730" y="20169"/>
                </a:cubicBezTo>
                <a:cubicBezTo>
                  <a:pt x="11301" y="20996"/>
                  <a:pt x="12385" y="21188"/>
                  <a:pt x="13176" y="20602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/>
          <a:lstStyle/>
          <a:p>
            <a:pPr lvl="0" defTabSz="685800">
              <a:defRPr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64675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80" r:id="rId1"/>
    <p:sldLayoutId id="2147484374" r:id="rId2"/>
    <p:sldLayoutId id="2147484361" r:id="rId3"/>
    <p:sldLayoutId id="2147484354" r:id="rId4"/>
    <p:sldLayoutId id="2147484379" r:id="rId5"/>
    <p:sldLayoutId id="2147484378" r:id="rId6"/>
    <p:sldLayoutId id="2147484360" r:id="rId7"/>
    <p:sldLayoutId id="2147484381" r:id="rId8"/>
    <p:sldLayoutId id="2147484385" r:id="rId9"/>
    <p:sldLayoutId id="2147484377" r:id="rId10"/>
    <p:sldLayoutId id="2147484366" r:id="rId11"/>
    <p:sldLayoutId id="2147484376" r:id="rId12"/>
    <p:sldLayoutId id="2147484353" r:id="rId13"/>
    <p:sldLayoutId id="2147484384" r:id="rId14"/>
  </p:sldLayoutIdLst>
  <p:transition spd="slow">
    <p:wipe/>
  </p:transition>
  <p:hf sldNum="0"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tabLst/>
        <a:defRPr sz="1650" b="1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tabLst>
          <a:tab pos="141682" algn="l"/>
        </a:tabLst>
        <a:defRPr sz="1500" b="1">
          <a:solidFill>
            <a:schemeClr val="tx1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tabLst>
          <a:tab pos="141682" algn="l"/>
        </a:tabLst>
        <a:defRPr sz="1500" b="1">
          <a:solidFill>
            <a:schemeClr val="tx1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tabLst>
          <a:tab pos="141682" algn="l"/>
        </a:tabLst>
        <a:defRPr sz="1500" b="1">
          <a:solidFill>
            <a:schemeClr val="tx1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tabLst>
          <a:tab pos="141682" algn="l"/>
        </a:tabLst>
        <a:defRPr sz="1500" b="1">
          <a:solidFill>
            <a:schemeClr val="tx1"/>
          </a:solidFill>
          <a:latin typeface="Arial" charset="0"/>
        </a:defRPr>
      </a:lvl5pPr>
      <a:lvl6pPr marL="342892" algn="l" rtl="0" eaLnBrk="1" fontAlgn="base" hangingPunct="1">
        <a:spcBef>
          <a:spcPct val="0"/>
        </a:spcBef>
        <a:spcAft>
          <a:spcPct val="0"/>
        </a:spcAft>
        <a:tabLst>
          <a:tab pos="141682" algn="l"/>
        </a:tabLst>
        <a:defRPr b="1">
          <a:solidFill>
            <a:srgbClr val="777777"/>
          </a:solidFill>
          <a:latin typeface="Arial" charset="0"/>
        </a:defRPr>
      </a:lvl6pPr>
      <a:lvl7pPr marL="685783" algn="l" rtl="0" eaLnBrk="1" fontAlgn="base" hangingPunct="1">
        <a:spcBef>
          <a:spcPct val="0"/>
        </a:spcBef>
        <a:spcAft>
          <a:spcPct val="0"/>
        </a:spcAft>
        <a:tabLst>
          <a:tab pos="141682" algn="l"/>
        </a:tabLst>
        <a:defRPr b="1">
          <a:solidFill>
            <a:srgbClr val="777777"/>
          </a:solidFill>
          <a:latin typeface="Arial" charset="0"/>
        </a:defRPr>
      </a:lvl7pPr>
      <a:lvl8pPr marL="1028675" algn="l" rtl="0" eaLnBrk="1" fontAlgn="base" hangingPunct="1">
        <a:spcBef>
          <a:spcPct val="0"/>
        </a:spcBef>
        <a:spcAft>
          <a:spcPct val="0"/>
        </a:spcAft>
        <a:tabLst>
          <a:tab pos="141682" algn="l"/>
        </a:tabLst>
        <a:defRPr b="1">
          <a:solidFill>
            <a:srgbClr val="777777"/>
          </a:solidFill>
          <a:latin typeface="Arial" charset="0"/>
        </a:defRPr>
      </a:lvl8pPr>
      <a:lvl9pPr marL="1371566" algn="l" rtl="0" eaLnBrk="1" fontAlgn="base" hangingPunct="1">
        <a:spcBef>
          <a:spcPct val="0"/>
        </a:spcBef>
        <a:spcAft>
          <a:spcPct val="0"/>
        </a:spcAft>
        <a:tabLst>
          <a:tab pos="141682" algn="l"/>
        </a:tabLst>
        <a:defRPr b="1">
          <a:solidFill>
            <a:srgbClr val="777777"/>
          </a:solidFill>
          <a:latin typeface="Arial" charset="0"/>
        </a:defRPr>
      </a:lvl9pPr>
    </p:titleStyle>
    <p:bodyStyle>
      <a:lvl1pPr marL="257169" indent="-257169" algn="l" rtl="0" eaLnBrk="1" fontAlgn="base" hangingPunct="1">
        <a:lnSpc>
          <a:spcPct val="100000"/>
        </a:lnSpc>
        <a:spcBef>
          <a:spcPts val="450"/>
        </a:spcBef>
        <a:spcAft>
          <a:spcPct val="0"/>
        </a:spcAft>
        <a:defRPr sz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133347" indent="-132157" algn="l" rtl="0" eaLnBrk="1" fontAlgn="base" hangingPunct="1">
        <a:lnSpc>
          <a:spcPct val="100000"/>
        </a:lnSpc>
        <a:spcBef>
          <a:spcPts val="450"/>
        </a:spcBef>
        <a:spcAft>
          <a:spcPct val="0"/>
        </a:spcAft>
        <a:buClr>
          <a:srgbClr val="DA2131"/>
        </a:buClr>
        <a:buFont typeface="Arial" panose="020B0604020202020204" pitchFamily="34" charset="0"/>
        <a:buChar char="•"/>
        <a:defRPr sz="12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2pPr>
      <a:lvl3pPr marL="538150" indent="-111917" algn="l" rtl="0" eaLnBrk="1" fontAlgn="base" hangingPunct="1">
        <a:lnSpc>
          <a:spcPct val="100000"/>
        </a:lnSpc>
        <a:spcBef>
          <a:spcPts val="450"/>
        </a:spcBef>
        <a:spcAft>
          <a:spcPct val="0"/>
        </a:spcAft>
        <a:buChar char="-"/>
        <a:defRPr sz="12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3pPr>
      <a:lvl4pPr marL="1752557" indent="-133347" algn="l" rtl="0" eaLnBrk="1" fontAlgn="base" hangingPunct="1">
        <a:lnSpc>
          <a:spcPct val="100000"/>
        </a:lnSpc>
        <a:spcBef>
          <a:spcPts val="450"/>
        </a:spcBef>
        <a:spcAft>
          <a:spcPct val="0"/>
        </a:spcAft>
        <a:buFont typeface="Symbol" panose="05050102010706020507" pitchFamily="18" charset="2"/>
        <a:buChar char="-"/>
        <a:defRPr sz="12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4pPr>
      <a:lvl5pPr marL="1752557" indent="-133347" algn="l" rtl="0" eaLnBrk="1" fontAlgn="base" hangingPunct="1">
        <a:lnSpc>
          <a:spcPct val="100000"/>
        </a:lnSpc>
        <a:spcBef>
          <a:spcPts val="450"/>
        </a:spcBef>
        <a:spcAft>
          <a:spcPct val="0"/>
        </a:spcAft>
        <a:buClr>
          <a:srgbClr val="DA2131"/>
        </a:buClr>
        <a:buFont typeface="Arial" panose="020B0604020202020204" pitchFamily="34" charset="0"/>
        <a:buChar char="•"/>
        <a:defRPr sz="12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0" marR="0" indent="0" algn="l" defTabSz="685783" rtl="0" eaLnBrk="1" fontAlgn="base" latinLnBrk="0" hangingPunct="1">
        <a:lnSpc>
          <a:spcPct val="130000"/>
        </a:lnSpc>
        <a:spcBef>
          <a:spcPct val="0"/>
        </a:spcBef>
        <a:spcAft>
          <a:spcPct val="0"/>
        </a:spcAft>
        <a:buClrTx/>
        <a:buSzTx/>
        <a:buFontTx/>
        <a:buNone/>
        <a:tabLst/>
        <a:defRPr lang="en-GB" sz="1200" noProof="0" dirty="0" smtClean="0">
          <a:solidFill>
            <a:srgbClr val="D71A2F"/>
          </a:solidFill>
          <a:latin typeface="Arial Black" panose="020B0A04020102020204" pitchFamily="34" charset="0"/>
        </a:defRPr>
      </a:lvl6pPr>
      <a:lvl7pPr marL="2440720" indent="-158350" algn="l" rtl="0" eaLnBrk="1" fontAlgn="base" hangingPunct="1">
        <a:lnSpc>
          <a:spcPct val="130000"/>
        </a:lnSpc>
        <a:spcBef>
          <a:spcPct val="0"/>
        </a:spcBef>
        <a:spcAft>
          <a:spcPct val="0"/>
        </a:spcAft>
        <a:buChar char="•"/>
        <a:defRPr sz="1050">
          <a:solidFill>
            <a:schemeClr val="tx1"/>
          </a:solidFill>
          <a:latin typeface="+mn-lt"/>
        </a:defRPr>
      </a:lvl7pPr>
      <a:lvl8pPr marL="2783612" indent="-158350" algn="l" rtl="0" eaLnBrk="1" fontAlgn="base" hangingPunct="1">
        <a:lnSpc>
          <a:spcPct val="130000"/>
        </a:lnSpc>
        <a:spcBef>
          <a:spcPct val="0"/>
        </a:spcBef>
        <a:spcAft>
          <a:spcPct val="0"/>
        </a:spcAft>
        <a:buChar char="•"/>
        <a:defRPr sz="1050">
          <a:solidFill>
            <a:schemeClr val="tx1"/>
          </a:solidFill>
          <a:latin typeface="+mn-lt"/>
        </a:defRPr>
      </a:lvl8pPr>
      <a:lvl9pPr marL="3126503" indent="-158350" algn="l" rtl="0" eaLnBrk="1" fontAlgn="base" hangingPunct="1">
        <a:lnSpc>
          <a:spcPct val="130000"/>
        </a:lnSpc>
        <a:spcBef>
          <a:spcPct val="0"/>
        </a:spcBef>
        <a:spcAft>
          <a:spcPct val="0"/>
        </a:spcAft>
        <a:buChar char="•"/>
        <a:defRPr sz="105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8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9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57" userDrawn="1">
          <p15:clr>
            <a:srgbClr val="F26B43"/>
          </p15:clr>
        </p15:guide>
        <p15:guide id="2" pos="2880" userDrawn="1">
          <p15:clr>
            <a:srgbClr val="F26B43"/>
          </p15:clr>
        </p15:guide>
        <p15:guide id="3" orient="horz" pos="1695" userDrawn="1">
          <p15:clr>
            <a:srgbClr val="F26B43"/>
          </p15:clr>
        </p15:guide>
        <p15:guide id="4" pos="178" userDrawn="1">
          <p15:clr>
            <a:srgbClr val="F26B43"/>
          </p15:clr>
        </p15:guide>
        <p15:guide id="5" orient="horz" pos="3011" userDrawn="1">
          <p15:clr>
            <a:srgbClr val="F26B43"/>
          </p15:clr>
        </p15:guide>
        <p15:guide id="6" pos="5582" userDrawn="1">
          <p15:clr>
            <a:srgbClr val="F26B43"/>
          </p15:clr>
        </p15:guide>
        <p15:guide id="7" pos="90" userDrawn="1">
          <p15:clr>
            <a:srgbClr val="F26B43"/>
          </p15:clr>
        </p15:guide>
        <p15:guide id="8" pos="272" userDrawn="1">
          <p15:clr>
            <a:srgbClr val="F26B43"/>
          </p15:clr>
        </p15:guide>
        <p15:guide id="9" orient="horz" pos="88" userDrawn="1">
          <p15:clr>
            <a:srgbClr val="F26B43"/>
          </p15:clr>
        </p15:guide>
        <p15:guide id="10" orient="horz" pos="3152" userDrawn="1">
          <p15:clr>
            <a:srgbClr val="F26B43"/>
          </p15:clr>
        </p15:guide>
        <p15:guide id="11" pos="567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69891" y="219018"/>
            <a:ext cx="7249623" cy="3952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GB" dirty="0"/>
              <a:t>Headline</a:t>
            </a:r>
          </a:p>
        </p:txBody>
      </p:sp>
      <p:sp>
        <p:nvSpPr>
          <p:cNvPr id="103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75929" y="914402"/>
            <a:ext cx="8568000" cy="40893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dirty="0"/>
              <a:t>Text</a:t>
            </a:r>
          </a:p>
        </p:txBody>
      </p:sp>
      <p:pic>
        <p:nvPicPr>
          <p:cNvPr id="5" name="Grafik 4"/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7203" y="294350"/>
            <a:ext cx="1201709" cy="272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3756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87" r:id="rId1"/>
    <p:sldLayoutId id="2147484388" r:id="rId2"/>
    <p:sldLayoutId id="2147484389" r:id="rId3"/>
    <p:sldLayoutId id="2147484390" r:id="rId4"/>
    <p:sldLayoutId id="2147484391" r:id="rId5"/>
    <p:sldLayoutId id="2147484392" r:id="rId6"/>
    <p:sldLayoutId id="2147484393" r:id="rId7"/>
    <p:sldLayoutId id="2147484394" r:id="rId8"/>
    <p:sldLayoutId id="2147484396" r:id="rId9"/>
    <p:sldLayoutId id="2147484397" r:id="rId10"/>
    <p:sldLayoutId id="2147484398" r:id="rId11"/>
    <p:sldLayoutId id="2147484395" r:id="rId12"/>
    <p:sldLayoutId id="2147484399" r:id="rId13"/>
    <p:sldLayoutId id="2147484400" r:id="rId14"/>
  </p:sldLayoutIdLst>
  <p:transition spd="slow">
    <p:wipe/>
  </p:transition>
  <p:hf sldNum="0" hd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tabLst/>
        <a:defRPr sz="1650" b="1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tabLst>
          <a:tab pos="141682" algn="l"/>
        </a:tabLst>
        <a:defRPr sz="1500" b="1">
          <a:solidFill>
            <a:schemeClr val="tx1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tabLst>
          <a:tab pos="141682" algn="l"/>
        </a:tabLst>
        <a:defRPr sz="1500" b="1">
          <a:solidFill>
            <a:schemeClr val="tx1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tabLst>
          <a:tab pos="141682" algn="l"/>
        </a:tabLst>
        <a:defRPr sz="1500" b="1">
          <a:solidFill>
            <a:schemeClr val="tx1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tabLst>
          <a:tab pos="141682" algn="l"/>
        </a:tabLst>
        <a:defRPr sz="1500" b="1">
          <a:solidFill>
            <a:schemeClr val="tx1"/>
          </a:solidFill>
          <a:latin typeface="Arial" charset="0"/>
        </a:defRPr>
      </a:lvl5pPr>
      <a:lvl6pPr marL="342892" algn="l" rtl="0" fontAlgn="base">
        <a:spcBef>
          <a:spcPct val="0"/>
        </a:spcBef>
        <a:spcAft>
          <a:spcPct val="0"/>
        </a:spcAft>
        <a:tabLst>
          <a:tab pos="141682" algn="l"/>
        </a:tabLst>
        <a:defRPr b="1">
          <a:solidFill>
            <a:srgbClr val="777777"/>
          </a:solidFill>
          <a:latin typeface="Arial" charset="0"/>
        </a:defRPr>
      </a:lvl6pPr>
      <a:lvl7pPr marL="685783" algn="l" rtl="0" fontAlgn="base">
        <a:spcBef>
          <a:spcPct val="0"/>
        </a:spcBef>
        <a:spcAft>
          <a:spcPct val="0"/>
        </a:spcAft>
        <a:tabLst>
          <a:tab pos="141682" algn="l"/>
        </a:tabLst>
        <a:defRPr b="1">
          <a:solidFill>
            <a:srgbClr val="777777"/>
          </a:solidFill>
          <a:latin typeface="Arial" charset="0"/>
        </a:defRPr>
      </a:lvl7pPr>
      <a:lvl8pPr marL="1028675" algn="l" rtl="0" fontAlgn="base">
        <a:spcBef>
          <a:spcPct val="0"/>
        </a:spcBef>
        <a:spcAft>
          <a:spcPct val="0"/>
        </a:spcAft>
        <a:tabLst>
          <a:tab pos="141682" algn="l"/>
        </a:tabLst>
        <a:defRPr b="1">
          <a:solidFill>
            <a:srgbClr val="777777"/>
          </a:solidFill>
          <a:latin typeface="Arial" charset="0"/>
        </a:defRPr>
      </a:lvl8pPr>
      <a:lvl9pPr marL="1371566" algn="l" rtl="0" fontAlgn="base">
        <a:spcBef>
          <a:spcPct val="0"/>
        </a:spcBef>
        <a:spcAft>
          <a:spcPct val="0"/>
        </a:spcAft>
        <a:tabLst>
          <a:tab pos="141682" algn="l"/>
        </a:tabLst>
        <a:defRPr b="1">
          <a:solidFill>
            <a:srgbClr val="777777"/>
          </a:solidFill>
          <a:latin typeface="Arial" charset="0"/>
        </a:defRPr>
      </a:lvl9pPr>
    </p:titleStyle>
    <p:bodyStyle>
      <a:lvl1pPr marL="257169" indent="-257169" algn="l" rtl="0" eaLnBrk="0" fontAlgn="base" hangingPunct="0">
        <a:lnSpc>
          <a:spcPct val="100000"/>
        </a:lnSpc>
        <a:spcBef>
          <a:spcPts val="450"/>
        </a:spcBef>
        <a:spcAft>
          <a:spcPct val="0"/>
        </a:spcAft>
        <a:defRPr sz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133347" indent="-132157" algn="l" rtl="0" eaLnBrk="0" fontAlgn="base" hangingPunct="0">
        <a:lnSpc>
          <a:spcPct val="100000"/>
        </a:lnSpc>
        <a:spcBef>
          <a:spcPts val="450"/>
        </a:spcBef>
        <a:spcAft>
          <a:spcPct val="0"/>
        </a:spcAft>
        <a:buClr>
          <a:srgbClr val="DA2131"/>
        </a:buClr>
        <a:buFont typeface="Arial" panose="020B0604020202020204" pitchFamily="34" charset="0"/>
        <a:buChar char="•"/>
        <a:defRPr sz="12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2pPr>
      <a:lvl3pPr marL="538150" indent="-111917" algn="l" rtl="0" eaLnBrk="0" fontAlgn="base" hangingPunct="0">
        <a:lnSpc>
          <a:spcPct val="100000"/>
        </a:lnSpc>
        <a:spcBef>
          <a:spcPts val="450"/>
        </a:spcBef>
        <a:spcAft>
          <a:spcPct val="0"/>
        </a:spcAft>
        <a:buChar char="-"/>
        <a:defRPr sz="12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3pPr>
      <a:lvl4pPr marL="1752557" indent="-133347" algn="l" rtl="0" eaLnBrk="0" fontAlgn="base" hangingPunct="0">
        <a:lnSpc>
          <a:spcPct val="100000"/>
        </a:lnSpc>
        <a:spcBef>
          <a:spcPts val="450"/>
        </a:spcBef>
        <a:spcAft>
          <a:spcPct val="0"/>
        </a:spcAft>
        <a:buFont typeface="Symbol" panose="05050102010706020507" pitchFamily="18" charset="2"/>
        <a:buChar char="-"/>
        <a:defRPr sz="12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4pPr>
      <a:lvl5pPr marL="1752557" indent="-133347" algn="l" rtl="0" eaLnBrk="0" fontAlgn="base" hangingPunct="0">
        <a:lnSpc>
          <a:spcPct val="100000"/>
        </a:lnSpc>
        <a:spcBef>
          <a:spcPts val="450"/>
        </a:spcBef>
        <a:spcAft>
          <a:spcPct val="0"/>
        </a:spcAft>
        <a:buClr>
          <a:srgbClr val="DA2131"/>
        </a:buClr>
        <a:buFont typeface="Arial" panose="020B0604020202020204" pitchFamily="34" charset="0"/>
        <a:buChar char="•"/>
        <a:defRPr sz="12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0" marR="0" indent="0" algn="l" defTabSz="685783" rtl="0" eaLnBrk="1" fontAlgn="base" latinLnBrk="0" hangingPunct="1">
        <a:lnSpc>
          <a:spcPct val="130000"/>
        </a:lnSpc>
        <a:spcBef>
          <a:spcPct val="0"/>
        </a:spcBef>
        <a:spcAft>
          <a:spcPct val="0"/>
        </a:spcAft>
        <a:buClrTx/>
        <a:buSzTx/>
        <a:buFontTx/>
        <a:buNone/>
        <a:tabLst/>
        <a:defRPr lang="en-GB" sz="1200" noProof="0" dirty="0" smtClean="0">
          <a:solidFill>
            <a:srgbClr val="D71A2F"/>
          </a:solidFill>
          <a:latin typeface="Arial Black" panose="020B0A04020102020204" pitchFamily="34" charset="0"/>
        </a:defRPr>
      </a:lvl6pPr>
      <a:lvl7pPr marL="2440720" indent="-158350" algn="l" rtl="0" fontAlgn="base">
        <a:lnSpc>
          <a:spcPct val="130000"/>
        </a:lnSpc>
        <a:spcBef>
          <a:spcPct val="0"/>
        </a:spcBef>
        <a:spcAft>
          <a:spcPct val="0"/>
        </a:spcAft>
        <a:buChar char="•"/>
        <a:defRPr sz="1050">
          <a:solidFill>
            <a:schemeClr val="tx1"/>
          </a:solidFill>
          <a:latin typeface="+mn-lt"/>
        </a:defRPr>
      </a:lvl7pPr>
      <a:lvl8pPr marL="2783612" indent="-158350" algn="l" rtl="0" fontAlgn="base">
        <a:lnSpc>
          <a:spcPct val="130000"/>
        </a:lnSpc>
        <a:spcBef>
          <a:spcPct val="0"/>
        </a:spcBef>
        <a:spcAft>
          <a:spcPct val="0"/>
        </a:spcAft>
        <a:buChar char="•"/>
        <a:defRPr sz="1050">
          <a:solidFill>
            <a:schemeClr val="tx1"/>
          </a:solidFill>
          <a:latin typeface="+mn-lt"/>
        </a:defRPr>
      </a:lvl8pPr>
      <a:lvl9pPr marL="3126503" indent="-158350" algn="l" rtl="0" fontAlgn="base">
        <a:lnSpc>
          <a:spcPct val="130000"/>
        </a:lnSpc>
        <a:spcBef>
          <a:spcPct val="0"/>
        </a:spcBef>
        <a:spcAft>
          <a:spcPct val="0"/>
        </a:spcAft>
        <a:buChar char="•"/>
        <a:defRPr sz="105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8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9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57">
          <p15:clr>
            <a:srgbClr val="F26B43"/>
          </p15:clr>
        </p15:guide>
        <p15:guide id="2" pos="2880">
          <p15:clr>
            <a:srgbClr val="F26B43"/>
          </p15:clr>
        </p15:guide>
        <p15:guide id="3" orient="horz" pos="1695">
          <p15:clr>
            <a:srgbClr val="F26B43"/>
          </p15:clr>
        </p15:guide>
        <p15:guide id="4" pos="178">
          <p15:clr>
            <a:srgbClr val="F26B43"/>
          </p15:clr>
        </p15:guide>
        <p15:guide id="5" orient="horz" pos="3011">
          <p15:clr>
            <a:srgbClr val="F26B43"/>
          </p15:clr>
        </p15:guide>
        <p15:guide id="6" pos="5582">
          <p15:clr>
            <a:srgbClr val="F26B43"/>
          </p15:clr>
        </p15:guide>
        <p15:guide id="7" pos="90">
          <p15:clr>
            <a:srgbClr val="F26B43"/>
          </p15:clr>
        </p15:guide>
        <p15:guide id="8" pos="272">
          <p15:clr>
            <a:srgbClr val="F26B43"/>
          </p15:clr>
        </p15:guide>
        <p15:guide id="9" orient="horz" pos="88">
          <p15:clr>
            <a:srgbClr val="F26B43"/>
          </p15:clr>
        </p15:guide>
        <p15:guide id="10" orient="horz" pos="3162" userDrawn="1">
          <p15:clr>
            <a:srgbClr val="F26B43"/>
          </p15:clr>
        </p15:guide>
        <p15:guide id="11" pos="5670">
          <p15:clr>
            <a:srgbClr val="F26B43"/>
          </p15:clr>
        </p15:guide>
        <p15:guide id="12" orient="horz" pos="308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7" Type="http://schemas.openxmlformats.org/officeDocument/2006/relationships/image" Target="../media/image13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jpg"/><Relationship Id="rId5" Type="http://schemas.openxmlformats.org/officeDocument/2006/relationships/image" Target="../media/image11.wmf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wmf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jpg"/><Relationship Id="rId5" Type="http://schemas.openxmlformats.org/officeDocument/2006/relationships/image" Target="../media/image21.jpg"/><Relationship Id="rId4" Type="http://schemas.openxmlformats.org/officeDocument/2006/relationships/image" Target="../media/image20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sz="quarter"/>
          </p:nvPr>
        </p:nvSpPr>
        <p:spPr/>
        <p:txBody>
          <a:bodyPr/>
          <a:lstStyle/>
          <a:p>
            <a:r>
              <a:rPr lang="en-GB" dirty="0" err="1"/>
              <a:t>Jährliche</a:t>
            </a:r>
            <a:r>
              <a:rPr lang="en-GB" dirty="0"/>
              <a:t> </a:t>
            </a:r>
            <a:r>
              <a:rPr lang="en-GB" dirty="0" err="1"/>
              <a:t>Sicherheitsunterweisung</a:t>
            </a:r>
            <a:r>
              <a:rPr lang="en-GB" dirty="0"/>
              <a:t> &amp; </a:t>
            </a:r>
            <a:r>
              <a:rPr lang="en-GB" dirty="0" err="1"/>
              <a:t>Evakuierungsschulung</a:t>
            </a:r>
            <a:r>
              <a:rPr lang="en-GB" dirty="0"/>
              <a:t> Prod.2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2024/25</a:t>
            </a:r>
          </a:p>
        </p:txBody>
      </p:sp>
      <p:grpSp>
        <p:nvGrpSpPr>
          <p:cNvPr id="4" name="Gruppieren 3"/>
          <p:cNvGrpSpPr/>
          <p:nvPr/>
        </p:nvGrpSpPr>
        <p:grpSpPr>
          <a:xfrm>
            <a:off x="1576344" y="1229923"/>
            <a:ext cx="1949160" cy="1882863"/>
            <a:chOff x="9940196" y="2113562"/>
            <a:chExt cx="3898319" cy="3765725"/>
          </a:xfrm>
        </p:grpSpPr>
        <p:sp>
          <p:nvSpPr>
            <p:cNvPr id="5" name="Shape 283"/>
            <p:cNvSpPr/>
            <p:nvPr/>
          </p:nvSpPr>
          <p:spPr>
            <a:xfrm>
              <a:off x="9940196" y="2113562"/>
              <a:ext cx="3765725" cy="37657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DA2128"/>
            </a:solidFill>
            <a:ln w="12700" cap="flat">
              <a:noFill/>
              <a:miter lim="400000"/>
            </a:ln>
            <a:effectLst/>
          </p:spPr>
          <p:txBody>
            <a:bodyPr wrap="square" lIns="48768" tIns="48768" rIns="48768" bIns="48768" numCol="1" anchor="ctr">
              <a:noAutofit/>
            </a:bodyPr>
            <a:lstStyle/>
            <a:p>
              <a:pPr defTabSz="514304">
                <a:defRPr sz="7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lang="en-GB" sz="5250" dirty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6" name="Shape 284"/>
            <p:cNvSpPr/>
            <p:nvPr/>
          </p:nvSpPr>
          <p:spPr>
            <a:xfrm>
              <a:off x="10347755" y="2542124"/>
              <a:ext cx="3490760" cy="30570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8768" tIns="48768" rIns="48768" bIns="48768" numCol="1" anchor="ctr">
              <a:noAutofit/>
            </a:bodyPr>
            <a:lstStyle/>
            <a:p>
              <a:pPr defTabSz="514304">
                <a:lnSpc>
                  <a:spcPct val="90000"/>
                </a:lnSpc>
                <a:defRPr sz="1800"/>
              </a:pPr>
              <a:r>
                <a:rPr lang="en-GB" sz="1800" dirty="0">
                  <a:solidFill>
                    <a:srgbClr val="FFFFFF"/>
                  </a:solidFill>
                  <a:latin typeface="Arial Black" panose="020B0A04020102020204" pitchFamily="34" charset="0"/>
                  <a:ea typeface="Graphik Black"/>
                  <a:cs typeface="Graphik Black"/>
                  <a:sym typeface="Graphik Black"/>
                </a:rPr>
                <a:t>Proud to be part of our customers’ success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99280857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7443C83B-516E-44A7-9022-2C6ACF9CA1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000" y="640556"/>
            <a:ext cx="8568000" cy="3862387"/>
          </a:xfrm>
        </p:spPr>
        <p:txBody>
          <a:bodyPr/>
          <a:lstStyle/>
          <a:p>
            <a:endParaRPr lang="de-DE" sz="1800" b="1" dirty="0"/>
          </a:p>
          <a:p>
            <a:pPr marL="463550" marR="0" lvl="1" indent="-28575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DA213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CO</a:t>
            </a:r>
            <a:r>
              <a:rPr kumimoji="0" lang="de-DE" sz="1600" b="1" i="0" u="none" strike="noStrike" kern="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kumimoji="0" lang="de-DE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als Löschmittel / CO</a:t>
            </a:r>
            <a:r>
              <a:rPr kumimoji="0" lang="de-DE" sz="1600" b="1" i="0" u="none" strike="noStrike" kern="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kumimoji="0" lang="de-DE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-Löschanlage:</a:t>
            </a:r>
          </a:p>
          <a:p>
            <a:pPr marL="756000" marR="0" lvl="1" indent="-28575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DA2131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Das Löschmittel ist toxisch und in löschwirksamer Konzentration grundsätzlich lebensgefährlich (&gt; 8 %; Krämpfe, Bewusstlosigkeit, Tod durch Atemstillstand).</a:t>
            </a:r>
          </a:p>
          <a:p>
            <a:pPr marL="756000" marR="0" lvl="1" indent="-28575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DA2131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Das Betreten eines mit CO</a:t>
            </a:r>
            <a:r>
              <a:rPr kumimoji="0" lang="de-DE" sz="1400" b="0" i="0" u="none" strike="noStrike" kern="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gefluteten Raumes ist deshalb nur mit </a:t>
            </a:r>
            <a:r>
              <a:rPr kumimoji="0" lang="de-DE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umluftunab</a:t>
            </a: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-hängigem Atemschutz möglich.</a:t>
            </a:r>
          </a:p>
          <a:p>
            <a:pPr marL="756000" marR="0" lvl="1" indent="-28575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DA2131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Im Umkehrschluss bedeutet das Auslösen der CO</a:t>
            </a:r>
            <a:r>
              <a:rPr kumimoji="0" lang="de-DE" sz="1400" b="0" i="0" u="none" strike="noStrike" kern="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-Löschanlage das sofortige und schnelle (max. 30 Sekunden) Verlassen des Arbeitsbereiches.</a:t>
            </a:r>
          </a:p>
          <a:p>
            <a:pPr marL="756000" marR="0" lvl="1" indent="-28575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DA2131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Durch die schlagartige Abkühlung des an den Düsen expandierenden CO</a:t>
            </a:r>
            <a:r>
              <a:rPr kumimoji="0" lang="de-DE" sz="1400" b="0" i="0" u="none" strike="noStrike" kern="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kondensiert wie bei allen verflüssigten Löschgasen die Feuchtigkeit der Raumluft zu einem Nebel, der die Flucht aus dem Löschbereich erschweren kann.</a:t>
            </a:r>
          </a:p>
          <a:p>
            <a:endParaRPr lang="de-DE" sz="1800" b="1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0682712-8FA0-461A-815A-D7FDC70C1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Sicherheitsunterweisung 2024/25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9499CA0-C403-4BCB-8425-8EDD46EC7C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B7BE4AD-A29B-4DB6-9528-CD984A039E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3391" y="3520126"/>
            <a:ext cx="2264720" cy="1400009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5CD53DFC-98A6-48D3-AE2A-11ACB74C9AE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56" b="8816"/>
          <a:stretch/>
        </p:blipFill>
        <p:spPr>
          <a:xfrm>
            <a:off x="3491439" y="3508188"/>
            <a:ext cx="2264720" cy="1399415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C6FFCA9F-CAF3-4E13-8E2D-B46DF5FD8E4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7338"/>
          <a:stretch/>
        </p:blipFill>
        <p:spPr>
          <a:xfrm>
            <a:off x="5899487" y="3508188"/>
            <a:ext cx="2406465" cy="756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733791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60682712-8FA0-461A-815A-D7FDC70C1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Sicherheitsunterweisung 2024/25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9499CA0-C403-4BCB-8425-8EDD46EC7C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559CDF09-9EAC-4EEC-8959-CC988183AC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2232" t="8498" r="33334" b="5313"/>
          <a:stretch/>
        </p:blipFill>
        <p:spPr bwMode="auto">
          <a:xfrm>
            <a:off x="457164" y="900333"/>
            <a:ext cx="2743273" cy="386238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2E5B4A26-B519-4265-A148-2A02E2AE2F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2468" y="611289"/>
            <a:ext cx="3642193" cy="4416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643421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4FFC73D8-7319-4030-8101-D1B8DF3CB9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6104" y="1057747"/>
            <a:ext cx="7236370" cy="3862388"/>
          </a:xfrm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60682712-8FA0-461A-815A-D7FDC70C1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Evakuierung 2024/25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9499CA0-C403-4BCB-8425-8EDD46EC7C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2" name="Pfeil: nach unten 1">
            <a:extLst>
              <a:ext uri="{FF2B5EF4-FFF2-40B4-BE49-F238E27FC236}">
                <a16:creationId xmlns:a16="http://schemas.microsoft.com/office/drawing/2014/main" id="{17ABC9FC-12B9-43A7-9EDB-AB97065C2194}"/>
              </a:ext>
            </a:extLst>
          </p:cNvPr>
          <p:cNvSpPr/>
          <p:nvPr/>
        </p:nvSpPr>
        <p:spPr bwMode="auto">
          <a:xfrm>
            <a:off x="4572000" y="3404382"/>
            <a:ext cx="77372" cy="569741"/>
          </a:xfrm>
          <a:prstGeom prst="downArrow">
            <a:avLst/>
          </a:prstGeom>
          <a:solidFill>
            <a:srgbClr val="DA2128"/>
          </a:solidFill>
          <a:ln w="6350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200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Pfeil: nach unten 6">
            <a:extLst>
              <a:ext uri="{FF2B5EF4-FFF2-40B4-BE49-F238E27FC236}">
                <a16:creationId xmlns:a16="http://schemas.microsoft.com/office/drawing/2014/main" id="{4E78ABC1-BF2D-4693-B587-2602D35C2AE5}"/>
              </a:ext>
            </a:extLst>
          </p:cNvPr>
          <p:cNvSpPr/>
          <p:nvPr/>
        </p:nvSpPr>
        <p:spPr bwMode="auto">
          <a:xfrm rot="10800000">
            <a:off x="4533314" y="2173499"/>
            <a:ext cx="77372" cy="569741"/>
          </a:xfrm>
          <a:prstGeom prst="downArrow">
            <a:avLst/>
          </a:prstGeom>
          <a:solidFill>
            <a:srgbClr val="DA2128"/>
          </a:solidFill>
          <a:ln w="6350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200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Pfeil: nach unten 7">
            <a:extLst>
              <a:ext uri="{FF2B5EF4-FFF2-40B4-BE49-F238E27FC236}">
                <a16:creationId xmlns:a16="http://schemas.microsoft.com/office/drawing/2014/main" id="{109AE4B5-FC34-463B-A4C5-2C3E378B69FA}"/>
              </a:ext>
            </a:extLst>
          </p:cNvPr>
          <p:cNvSpPr/>
          <p:nvPr/>
        </p:nvSpPr>
        <p:spPr bwMode="auto">
          <a:xfrm rot="5400000">
            <a:off x="4130625" y="1770812"/>
            <a:ext cx="77373" cy="728003"/>
          </a:xfrm>
          <a:prstGeom prst="downArrow">
            <a:avLst/>
          </a:prstGeom>
          <a:solidFill>
            <a:srgbClr val="DA2128"/>
          </a:solidFill>
          <a:ln w="6350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200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Pfeil: nach unten 8">
            <a:extLst>
              <a:ext uri="{FF2B5EF4-FFF2-40B4-BE49-F238E27FC236}">
                <a16:creationId xmlns:a16="http://schemas.microsoft.com/office/drawing/2014/main" id="{3B9795C5-F280-4F61-8845-766F3EA004FD}"/>
              </a:ext>
            </a:extLst>
          </p:cNvPr>
          <p:cNvSpPr/>
          <p:nvPr/>
        </p:nvSpPr>
        <p:spPr bwMode="auto">
          <a:xfrm rot="5400000">
            <a:off x="4258389" y="3743253"/>
            <a:ext cx="77372" cy="569741"/>
          </a:xfrm>
          <a:prstGeom prst="downArrow">
            <a:avLst/>
          </a:prstGeom>
          <a:solidFill>
            <a:srgbClr val="DA2128"/>
          </a:solidFill>
          <a:ln w="6350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200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Pfeil: nach unten 9">
            <a:extLst>
              <a:ext uri="{FF2B5EF4-FFF2-40B4-BE49-F238E27FC236}">
                <a16:creationId xmlns:a16="http://schemas.microsoft.com/office/drawing/2014/main" id="{93454CCA-F468-4874-887A-FBB35E5242C8}"/>
              </a:ext>
            </a:extLst>
          </p:cNvPr>
          <p:cNvSpPr/>
          <p:nvPr/>
        </p:nvSpPr>
        <p:spPr bwMode="auto">
          <a:xfrm>
            <a:off x="3701532" y="2096127"/>
            <a:ext cx="69185" cy="267328"/>
          </a:xfrm>
          <a:prstGeom prst="downArrow">
            <a:avLst/>
          </a:prstGeom>
          <a:solidFill>
            <a:srgbClr val="DA2128"/>
          </a:solidFill>
          <a:ln w="6350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200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2315705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2">
            <a:extLst>
              <a:ext uri="{FF2B5EF4-FFF2-40B4-BE49-F238E27FC236}">
                <a16:creationId xmlns:a16="http://schemas.microsoft.com/office/drawing/2014/main" id="{F1548370-3454-C17B-F0A0-0B1B28196B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16000"/>
            <a:ext cx="7200000" cy="395289"/>
          </a:xfrm>
        </p:spPr>
        <p:txBody>
          <a:bodyPr/>
          <a:lstStyle/>
          <a:p>
            <a:r>
              <a:rPr lang="en-US" dirty="0" err="1"/>
              <a:t>Mülltrennung</a:t>
            </a:r>
            <a:r>
              <a:rPr lang="en-US" dirty="0"/>
              <a:t> </a:t>
            </a:r>
            <a:r>
              <a:rPr lang="en-US" dirty="0" err="1"/>
              <a:t>im</a:t>
            </a:r>
            <a:r>
              <a:rPr lang="en-US" dirty="0"/>
              <a:t> </a:t>
            </a:r>
            <a:r>
              <a:rPr lang="en-US" dirty="0" err="1"/>
              <a:t>Werk</a:t>
            </a:r>
            <a:endParaRPr lang="en-US" dirty="0"/>
          </a:p>
        </p:txBody>
      </p:sp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9EDB8779-1263-8825-9E3B-0BDFDECC8F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57183" y="4920135"/>
            <a:ext cx="2160000" cy="108000"/>
          </a:xfrm>
        </p:spPr>
        <p:txBody>
          <a:bodyPr/>
          <a:lstStyle/>
          <a:p>
            <a:pPr>
              <a:defRPr/>
            </a:pPr>
            <a:endParaRPr lang="en-US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9A50B5C7-4E09-4D3C-884D-2DB66E376B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08490" y="1051133"/>
            <a:ext cx="4168388" cy="3178724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2340CEC2-0B28-46D6-B926-420B94D4C9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06" y="1083176"/>
            <a:ext cx="4168388" cy="3191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06693"/>
      </p:ext>
    </p:extLst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80975589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B53F257D-DA98-4E03-B4FA-38075CA77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Sicherheitsunterweisung 2024/25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050E241-F68E-4DD5-A167-14128835A3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47C7D89D-F775-443F-94C2-34195D35F6E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3847" y="794658"/>
            <a:ext cx="3118648" cy="1670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Object 6">
            <a:extLst>
              <a:ext uri="{FF2B5EF4-FFF2-40B4-BE49-F238E27FC236}">
                <a16:creationId xmlns:a16="http://schemas.microsoft.com/office/drawing/2014/main" id="{43D55CBD-B13A-45DF-8C59-08998E6073C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37422132"/>
              </p:ext>
            </p:extLst>
          </p:nvPr>
        </p:nvGraphicFramePr>
        <p:xfrm>
          <a:off x="4497314" y="2678494"/>
          <a:ext cx="2562553" cy="1846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hoto Editor Photo" r:id="rId3" imgW="12193702" imgH="9142857" progId="MSPhotoEd.3">
                  <p:embed/>
                </p:oleObj>
              </mc:Choice>
              <mc:Fallback>
                <p:oleObj name="Photo Editor Photo" r:id="rId3" imgW="12193702" imgH="9142857" progId="MSPhotoEd.3">
                  <p:embed/>
                  <p:pic>
                    <p:nvPicPr>
                      <p:cNvPr id="6" name="Object 6">
                        <a:extLst>
                          <a:ext uri="{FF2B5EF4-FFF2-40B4-BE49-F238E27FC236}">
                            <a16:creationId xmlns:a16="http://schemas.microsoft.com/office/drawing/2014/main" id="{43D55CBD-B13A-45DF-8C59-08998E6073C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t="1968" b="1968"/>
                      <a:stretch>
                        <a:fillRect/>
                      </a:stretch>
                    </p:blipFill>
                    <p:spPr bwMode="auto">
                      <a:xfrm>
                        <a:off x="4497314" y="2678494"/>
                        <a:ext cx="2562553" cy="18468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7" name="Group 7">
            <a:extLst>
              <a:ext uri="{FF2B5EF4-FFF2-40B4-BE49-F238E27FC236}">
                <a16:creationId xmlns:a16="http://schemas.microsoft.com/office/drawing/2014/main" id="{5B307CB0-DF5B-4402-B1B8-4CEAA1F4EEAF}"/>
              </a:ext>
            </a:extLst>
          </p:cNvPr>
          <p:cNvGrpSpPr>
            <a:grpSpLocks/>
          </p:cNvGrpSpPr>
          <p:nvPr/>
        </p:nvGrpSpPr>
        <p:grpSpPr bwMode="auto">
          <a:xfrm>
            <a:off x="2629793" y="2013557"/>
            <a:ext cx="1066800" cy="1385888"/>
            <a:chOff x="669" y="969"/>
            <a:chExt cx="672" cy="873"/>
          </a:xfrm>
        </p:grpSpPr>
        <p:sp>
          <p:nvSpPr>
            <p:cNvPr id="8" name="Rectangle 8">
              <a:extLst>
                <a:ext uri="{FF2B5EF4-FFF2-40B4-BE49-F238E27FC236}">
                  <a16:creationId xmlns:a16="http://schemas.microsoft.com/office/drawing/2014/main" id="{975EF09C-DCF4-4E3A-960A-E60803B41F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9" y="969"/>
              <a:ext cx="669" cy="873"/>
            </a:xfrm>
            <a:prstGeom prst="rect">
              <a:avLst/>
            </a:prstGeom>
            <a:solidFill>
              <a:srgbClr val="0033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pic>
          <p:nvPicPr>
            <p:cNvPr id="9" name="Picture 9">
              <a:extLst>
                <a:ext uri="{FF2B5EF4-FFF2-40B4-BE49-F238E27FC236}">
                  <a16:creationId xmlns:a16="http://schemas.microsoft.com/office/drawing/2014/main" id="{B90FFA5F-701D-4357-9457-B16B23C16AA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9" y="1054"/>
              <a:ext cx="317" cy="27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0" name="Text Box 10">
              <a:extLst>
                <a:ext uri="{FF2B5EF4-FFF2-40B4-BE49-F238E27FC236}">
                  <a16:creationId xmlns:a16="http://schemas.microsoft.com/office/drawing/2014/main" id="{1895261D-ECE5-400E-A7F4-DCD0DDF5015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9" y="1366"/>
              <a:ext cx="672" cy="4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lnSpc>
                  <a:spcPct val="90000"/>
                </a:lnSpc>
              </a:pPr>
              <a:r>
                <a:rPr lang="de-DE" altLang="de-DE" sz="2400" b="0" dirty="0">
                  <a:solidFill>
                    <a:schemeClr val="bg1"/>
                  </a:solidFill>
                </a:rPr>
                <a:t>DENK</a:t>
              </a:r>
            </a:p>
            <a:p>
              <a:pPr eaLnBrk="1" hangingPunct="1">
                <a:lnSpc>
                  <a:spcPct val="90000"/>
                </a:lnSpc>
              </a:pPr>
              <a:r>
                <a:rPr lang="de-DE" altLang="de-DE" sz="2400" dirty="0">
                  <a:solidFill>
                    <a:schemeClr val="bg1"/>
                  </a:solidFill>
                </a:rPr>
                <a:t>DRAN</a:t>
              </a:r>
            </a:p>
          </p:txBody>
        </p:sp>
      </p:grpSp>
      <p:sp>
        <p:nvSpPr>
          <p:cNvPr id="11" name="Text Box 3">
            <a:extLst>
              <a:ext uri="{FF2B5EF4-FFF2-40B4-BE49-F238E27FC236}">
                <a16:creationId xmlns:a16="http://schemas.microsoft.com/office/drawing/2014/main" id="{7E961D5C-238D-47EA-844F-818BA290CB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288" y="836613"/>
            <a:ext cx="4176712" cy="11156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0" hangingPunct="0">
              <a:spcBef>
                <a:spcPct val="25000"/>
              </a:spcBef>
              <a:buClr>
                <a:srgbClr val="003399"/>
              </a:buClr>
              <a:buSzPct val="125000"/>
              <a:buFontTx/>
              <a:buChar char="-"/>
            </a:pPr>
            <a:r>
              <a:rPr lang="de-DE" altLang="de-DE" sz="1400" dirty="0">
                <a:latin typeface="Arial" panose="020B0604020202020204" pitchFamily="34" charset="0"/>
                <a:cs typeface="+mn-cs"/>
              </a:rPr>
              <a:t> Auf Staplerverkehr achten !</a:t>
            </a:r>
          </a:p>
          <a:p>
            <a:pPr eaLnBrk="0" hangingPunct="0">
              <a:spcBef>
                <a:spcPct val="25000"/>
              </a:spcBef>
              <a:buClr>
                <a:srgbClr val="003399"/>
              </a:buClr>
              <a:buSzPct val="125000"/>
              <a:buFontTx/>
              <a:buChar char="-"/>
            </a:pPr>
            <a:r>
              <a:rPr lang="de-DE" altLang="de-DE" sz="1400" dirty="0">
                <a:latin typeface="Arial" panose="020B0604020202020204" pitchFamily="34" charset="0"/>
                <a:cs typeface="+mn-cs"/>
              </a:rPr>
              <a:t> Blickkontakt</a:t>
            </a:r>
          </a:p>
          <a:p>
            <a:pPr eaLnBrk="0" hangingPunct="0">
              <a:spcBef>
                <a:spcPct val="25000"/>
              </a:spcBef>
              <a:buClr>
                <a:srgbClr val="003399"/>
              </a:buClr>
              <a:buSzPct val="125000"/>
              <a:buFontTx/>
              <a:buChar char="-"/>
            </a:pPr>
            <a:r>
              <a:rPr lang="de-DE" altLang="de-DE" sz="1400" dirty="0">
                <a:latin typeface="Arial" panose="020B0604020202020204" pitchFamily="34" charset="0"/>
                <a:cs typeface="+mn-cs"/>
              </a:rPr>
              <a:t> Im Zweifel dem Stapler immer Vorfahrt gewähren</a:t>
            </a:r>
          </a:p>
          <a:p>
            <a:pPr eaLnBrk="0" hangingPunct="0">
              <a:spcBef>
                <a:spcPct val="25000"/>
              </a:spcBef>
              <a:buClr>
                <a:srgbClr val="003399"/>
              </a:buClr>
              <a:buSzPct val="125000"/>
              <a:buFontTx/>
              <a:buChar char="-"/>
            </a:pPr>
            <a:r>
              <a:rPr lang="de-DE" altLang="de-DE" sz="1400" dirty="0">
                <a:latin typeface="Arial" panose="020B0604020202020204" pitchFamily="34" charset="0"/>
                <a:cs typeface="+mn-cs"/>
              </a:rPr>
              <a:t>Fußwege benützen !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9E688000-9B3E-4CCC-9514-CE7FB29B5E3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1201" y="3026246"/>
            <a:ext cx="1524000" cy="1524000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39B100C1-053B-4134-B060-333ED19B152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958" y="2303948"/>
            <a:ext cx="2457567" cy="184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8912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B53F257D-DA98-4E03-B4FA-38075CA77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Sicherheitsunterweisung 2024/25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050E241-F68E-4DD5-A167-14128835A3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pic>
        <p:nvPicPr>
          <p:cNvPr id="12" name="Picture 3">
            <a:extLst>
              <a:ext uri="{FF2B5EF4-FFF2-40B4-BE49-F238E27FC236}">
                <a16:creationId xmlns:a16="http://schemas.microsoft.com/office/drawing/2014/main" id="{526593BD-F1FD-4542-A42E-B91DC32E98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0346" y="711639"/>
            <a:ext cx="1875753" cy="164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Text Box 8">
            <a:extLst>
              <a:ext uri="{FF2B5EF4-FFF2-40B4-BE49-F238E27FC236}">
                <a16:creationId xmlns:a16="http://schemas.microsoft.com/office/drawing/2014/main" id="{46D8C664-967C-48E9-A2C6-4A13EE57FF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4275" y="1019642"/>
            <a:ext cx="640996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de-DE" altLang="de-DE" sz="2400" b="1" dirty="0"/>
              <a:t>Fuß umknicken, Stolpern, Stürzen</a:t>
            </a:r>
          </a:p>
          <a:p>
            <a:r>
              <a:rPr lang="de-DE" altLang="de-DE" sz="2400" dirty="0">
                <a:solidFill>
                  <a:srgbClr val="FF0000"/>
                </a:solidFill>
              </a:rPr>
              <a:t>Die häufigste Unfallursache bei uns im Werk !</a:t>
            </a:r>
          </a:p>
        </p:txBody>
      </p:sp>
      <p:sp>
        <p:nvSpPr>
          <p:cNvPr id="14" name="Text Box 2">
            <a:extLst>
              <a:ext uri="{FF2B5EF4-FFF2-40B4-BE49-F238E27FC236}">
                <a16:creationId xmlns:a16="http://schemas.microsoft.com/office/drawing/2014/main" id="{77E4BC39-D6A7-45A4-B4A2-642D657757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8310" y="1850639"/>
            <a:ext cx="6119813" cy="32932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91440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37160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82880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de-DE" altLang="de-DE" sz="1600" b="0" dirty="0">
                <a:latin typeface="Arial" panose="020B0604020202020204" pitchFamily="34" charset="0"/>
              </a:rPr>
              <a:t>Sicher gehen, was ist zu tun ?</a:t>
            </a:r>
          </a:p>
          <a:p>
            <a:pPr>
              <a:spcBef>
                <a:spcPct val="25000"/>
              </a:spcBef>
            </a:pPr>
            <a:endParaRPr lang="de-DE" altLang="de-DE" sz="1600" b="0" dirty="0">
              <a:latin typeface="Arial" panose="020B0604020202020204" pitchFamily="34" charset="0"/>
            </a:endParaRPr>
          </a:p>
          <a:p>
            <a:pPr>
              <a:spcAft>
                <a:spcPct val="25000"/>
              </a:spcAft>
              <a:buFontTx/>
              <a:buChar char="-"/>
            </a:pPr>
            <a:r>
              <a:rPr lang="de-DE" altLang="de-DE" sz="1600" b="0" dirty="0">
                <a:latin typeface="Arial" panose="020B0604020202020204" pitchFamily="34" charset="0"/>
              </a:rPr>
              <a:t>Abgestellte/abgelegte Gegenstände im Verkehrs-bereich beseitigen</a:t>
            </a:r>
          </a:p>
          <a:p>
            <a:pPr>
              <a:spcAft>
                <a:spcPct val="25000"/>
              </a:spcAft>
              <a:buFontTx/>
              <a:buChar char="-"/>
            </a:pPr>
            <a:r>
              <a:rPr lang="de-DE" altLang="de-DE" sz="1600" b="0" dirty="0">
                <a:latin typeface="Arial" panose="020B0604020202020204" pitchFamily="34" charset="0"/>
              </a:rPr>
              <a:t>Nicht auf Kabel, Schläuche, Gegenstände treten</a:t>
            </a:r>
          </a:p>
          <a:p>
            <a:pPr>
              <a:spcAft>
                <a:spcPct val="25000"/>
              </a:spcAft>
              <a:buFontTx/>
              <a:buChar char="-"/>
            </a:pPr>
            <a:r>
              <a:rPr lang="de-DE" altLang="de-DE" sz="1600" b="0" dirty="0">
                <a:latin typeface="Arial" panose="020B0604020202020204" pitchFamily="34" charset="0"/>
              </a:rPr>
              <a:t>Bodenschienen beachten</a:t>
            </a:r>
          </a:p>
          <a:p>
            <a:pPr>
              <a:spcAft>
                <a:spcPct val="25000"/>
              </a:spcAft>
              <a:buFontTx/>
              <a:buChar char="-"/>
            </a:pPr>
            <a:r>
              <a:rPr lang="de-DE" altLang="de-DE" sz="1600" b="0" dirty="0">
                <a:latin typeface="Arial" panose="020B0604020202020204" pitchFamily="34" charset="0"/>
              </a:rPr>
              <a:t>Sichere, ebene Fußwege benutzen</a:t>
            </a:r>
          </a:p>
          <a:p>
            <a:pPr>
              <a:spcAft>
                <a:spcPct val="25000"/>
              </a:spcAft>
              <a:buFontTx/>
              <a:buChar char="-"/>
            </a:pPr>
            <a:r>
              <a:rPr lang="de-DE" altLang="de-DE" sz="1600" b="0" dirty="0">
                <a:latin typeface="Arial" panose="020B0604020202020204" pitchFamily="34" charset="0"/>
              </a:rPr>
              <a:t>Gehen statt Hetzen</a:t>
            </a:r>
          </a:p>
          <a:p>
            <a:pPr>
              <a:spcAft>
                <a:spcPct val="25000"/>
              </a:spcAft>
              <a:buFontTx/>
              <a:buChar char="-"/>
            </a:pPr>
            <a:r>
              <a:rPr lang="de-DE" altLang="de-DE" sz="1600" b="0" dirty="0">
                <a:latin typeface="Arial" panose="020B0604020202020204" pitchFamily="34" charset="0"/>
              </a:rPr>
              <a:t>Keine Abkürzungen durch Hindernisstrecken nehmen</a:t>
            </a:r>
          </a:p>
          <a:p>
            <a:pPr>
              <a:spcAft>
                <a:spcPct val="25000"/>
              </a:spcAft>
              <a:buFontTx/>
              <a:buChar char="-"/>
            </a:pPr>
            <a:r>
              <a:rPr lang="de-DE" altLang="de-DE" sz="1600" b="0" dirty="0">
                <a:latin typeface="Arial" panose="020B0604020202020204" pitchFamily="34" charset="0"/>
              </a:rPr>
              <a:t>Springen sie nirgends herunter</a:t>
            </a:r>
          </a:p>
          <a:p>
            <a:pPr>
              <a:spcAft>
                <a:spcPct val="25000"/>
              </a:spcAft>
              <a:buFontTx/>
              <a:buChar char="-"/>
            </a:pPr>
            <a:endParaRPr lang="de-DE" altLang="de-DE" sz="1600" b="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5011499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80E80ECE-4AA9-49A1-84DE-F6493BE07AD1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/>
          <a:stretch/>
        </p:blipFill>
        <p:spPr>
          <a:xfrm>
            <a:off x="4907252" y="838600"/>
            <a:ext cx="3889366" cy="3941363"/>
          </a:xfrm>
          <a:prstGeom prst="rect">
            <a:avLst/>
          </a:prstGeom>
          <a:noFill/>
        </p:spPr>
      </p:pic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992798C3-CD28-8D08-2D4B-2166E5C881F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0307" y="1990578"/>
            <a:ext cx="3806442" cy="2523199"/>
          </a:xfrm>
        </p:spPr>
        <p:txBody>
          <a:bodyPr/>
          <a:lstStyle/>
          <a:p>
            <a:pPr marL="463550" marR="0" lvl="1" indent="-28575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de-DE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Persönliche Schutzausrüstung </a:t>
            </a:r>
            <a:r>
              <a:rPr kumimoji="0" lang="de-DE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(PSA) muss bei allen Arbeiten und Tätigkeiten verwendet werden, die aufgrund ihrer Art Verletzungen oder Gesundheitsbeeinträchtigungen hervorrufen könnten und die durch andere Maßnahmen (technisch oder organisatorisch) nicht verhindert werden können.</a:t>
            </a:r>
          </a:p>
          <a:p>
            <a:endParaRPr lang="en-US" dirty="0"/>
          </a:p>
        </p:txBody>
      </p:sp>
      <p:sp>
        <p:nvSpPr>
          <p:cNvPr id="13" name="Titel 12"/>
          <p:cNvSpPr>
            <a:spLocks noGrp="1"/>
          </p:cNvSpPr>
          <p:nvPr>
            <p:ph type="title"/>
          </p:nvPr>
        </p:nvSpPr>
        <p:spPr>
          <a:xfrm>
            <a:off x="419871" y="838600"/>
            <a:ext cx="4032554" cy="1321540"/>
          </a:xfrm>
        </p:spPr>
        <p:txBody>
          <a:bodyPr wrap="square" anchor="t">
            <a:normAutofit/>
          </a:bodyPr>
          <a:lstStyle/>
          <a:p>
            <a:r>
              <a:rPr lang="de-DE" sz="2000" dirty="0"/>
              <a:t>Sicherheitsunterweisung 2024/25</a:t>
            </a:r>
          </a:p>
        </p:txBody>
      </p:sp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3C33B589-ACF3-D28A-F7C5-4C9FF124C97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657183" y="4920135"/>
            <a:ext cx="2160000" cy="108000"/>
          </a:xfrm>
        </p:spPr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74644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FE058444-55E4-4145-8F0B-DA8B13C1E45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19871" y="1633491"/>
            <a:ext cx="3806442" cy="2472323"/>
          </a:xfrm>
        </p:spPr>
        <p:txBody>
          <a:bodyPr wrap="square" anchor="t">
            <a:normAutofit/>
          </a:bodyPr>
          <a:lstStyle/>
          <a:p>
            <a:pPr marL="463550" lvl="1" indent="-285750">
              <a:buClrTx/>
            </a:pPr>
            <a:r>
              <a:rPr lang="de-DE" sz="1600" b="1" dirty="0">
                <a:solidFill>
                  <a:schemeClr val="tx1"/>
                </a:solidFill>
              </a:rPr>
              <a:t>Benutzung von Schutzhandschuhen</a:t>
            </a:r>
          </a:p>
          <a:p>
            <a:pPr marL="756000" lvl="1" indent="-285750">
              <a:buClrTx/>
              <a:buFont typeface="Wingdings" panose="05000000000000000000" pitchFamily="2" charset="2"/>
              <a:buChar char="§"/>
            </a:pPr>
            <a:r>
              <a:rPr lang="de-DE" sz="1600" dirty="0">
                <a:solidFill>
                  <a:schemeClr val="tx1"/>
                </a:solidFill>
              </a:rPr>
              <a:t>Gefährdung durch Schnittverletzungen bei Benutzung von Messern mit feststehender Klinge</a:t>
            </a:r>
          </a:p>
          <a:p>
            <a:pPr marL="756000" lvl="1" indent="-285750">
              <a:buClrTx/>
              <a:buFont typeface="Wingdings" panose="05000000000000000000" pitchFamily="2" charset="2"/>
              <a:buChar char="§"/>
            </a:pPr>
            <a:r>
              <a:rPr lang="de-DE" sz="1600" dirty="0">
                <a:solidFill>
                  <a:schemeClr val="tx1"/>
                </a:solidFill>
              </a:rPr>
              <a:t>Es genügt das Tragen eines Schnittschutzhandschuhs an der nicht messerführenden Hand</a:t>
            </a:r>
          </a:p>
          <a:p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F29B027E-A1C0-4C47-B233-00A05C359A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514" y="565561"/>
            <a:ext cx="3806441" cy="1321540"/>
          </a:xfrm>
        </p:spPr>
        <p:txBody>
          <a:bodyPr wrap="square" anchor="t">
            <a:normAutofit/>
          </a:bodyPr>
          <a:lstStyle/>
          <a:p>
            <a:r>
              <a:rPr lang="de-DE" sz="2000" dirty="0"/>
              <a:t>Sicherheitsunterweisung 2024/25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D4BBB6CD-1F65-8675-6DC9-C0B85F5610ED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657183" y="4920135"/>
            <a:ext cx="2160000" cy="108000"/>
          </a:xfrm>
        </p:spPr>
        <p:txBody>
          <a:bodyPr/>
          <a:lstStyle/>
          <a:p>
            <a:pPr>
              <a:defRPr/>
            </a:pPr>
            <a:endParaRPr lang="en-US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FAFBB548-1656-4E5F-BDD4-3EECCAE486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4047" y="594913"/>
            <a:ext cx="4226311" cy="419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076091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platzhalter 6" descr="Ein Bild, das Zubehör enthält.&#10;&#10;Automatisch generierte Beschreibung">
            <a:extLst>
              <a:ext uri="{FF2B5EF4-FFF2-40B4-BE49-F238E27FC236}">
                <a16:creationId xmlns:a16="http://schemas.microsoft.com/office/drawing/2014/main" id="{A29A6066-C319-4B42-AC00-0C4BF8E2CDBC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05" r="18867" b="1"/>
          <a:stretch/>
        </p:blipFill>
        <p:spPr>
          <a:xfrm>
            <a:off x="4649278" y="1216241"/>
            <a:ext cx="4074851" cy="3332903"/>
          </a:xfrm>
          <a:prstGeom prst="rect">
            <a:avLst/>
          </a:prstGeom>
          <a:noFill/>
        </p:spPr>
      </p:pic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EF82F43-FBF0-4B5E-A4E3-BCD2EF9386F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19871" y="1997612"/>
            <a:ext cx="3806442" cy="2108202"/>
          </a:xfrm>
        </p:spPr>
        <p:txBody>
          <a:bodyPr wrap="square" anchor="t">
            <a:normAutofit/>
          </a:bodyPr>
          <a:lstStyle/>
          <a:p>
            <a:pPr marL="463550" marR="0" lvl="1" indent="-285750" defTabSz="914400" rtl="0" eaLnBrk="1" fontAlgn="base" latinLnBrk="0" hangingPunct="1">
              <a:spcBef>
                <a:spcPts val="6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1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Benutzung von Unterarmstulpen</a:t>
            </a:r>
          </a:p>
          <a:p>
            <a:pPr marL="756000" marR="0" lvl="1" indent="-285750" defTabSz="914400" rtl="0" eaLnBrk="1" fontAlgn="base" latinLnBrk="0" hangingPunct="1">
              <a:spcBef>
                <a:spcPts val="6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Gefährdung durch scharfkantige (mit Grat versehene) Kunststoffteile</a:t>
            </a:r>
          </a:p>
          <a:p>
            <a:pPr marL="756000" marR="0" lvl="1" indent="-285750" defTabSz="914400" rtl="0" eaLnBrk="1" fontAlgn="base" latinLnBrk="0" hangingPunct="1">
              <a:spcBef>
                <a:spcPts val="6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Gefährdung durch Schnittverletzungen bei Benutzung von Messern mit feststehender Klinge</a:t>
            </a:r>
          </a:p>
          <a:p>
            <a:endParaRPr lang="de-DE" dirty="0"/>
          </a:p>
        </p:txBody>
      </p:sp>
      <p:sp>
        <p:nvSpPr>
          <p:cNvPr id="6" name="Titel 2">
            <a:extLst>
              <a:ext uri="{FF2B5EF4-FFF2-40B4-BE49-F238E27FC236}">
                <a16:creationId xmlns:a16="http://schemas.microsoft.com/office/drawing/2014/main" id="{DC95DE4E-B58C-4507-BC03-032D996EC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838200"/>
            <a:ext cx="3806825" cy="737382"/>
          </a:xfrm>
        </p:spPr>
        <p:txBody>
          <a:bodyPr wrap="square" anchor="t">
            <a:normAutofit/>
          </a:bodyPr>
          <a:lstStyle/>
          <a:p>
            <a:r>
              <a:rPr lang="de-DE" sz="2000" dirty="0"/>
              <a:t>Sicherheitsunterweisung 2024/25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0BDFF90E-99B9-8E99-584F-F55D06E00B9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657183" y="4920135"/>
            <a:ext cx="2160000" cy="108000"/>
          </a:xfrm>
        </p:spPr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728666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DE59FA84-22CB-431F-A555-6F38D86FB8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7639" y="834518"/>
            <a:ext cx="4622347" cy="3862388"/>
          </a:xfrm>
          <a:prstGeom prst="rect">
            <a:avLst/>
          </a:prstGeom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13D06D06-A92E-4834-95E5-49A81D30A3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Sicherheitsunterweisung 2024/25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F5582C7-3D0F-4645-B059-9D4D4C4A29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6013747B-1D2B-48D2-88C0-00431692F1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1766" y="834518"/>
            <a:ext cx="776233" cy="776233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A0075B6C-205F-421E-AF5E-4D6CE87601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1765" y="1833980"/>
            <a:ext cx="776233" cy="776233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9E48E4E8-B278-400B-9BA1-6C41651FAB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1765" y="2833442"/>
            <a:ext cx="776233" cy="776233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F5744ECD-423E-47EE-8315-18E2CC4B4C9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1764" y="3809149"/>
            <a:ext cx="776233" cy="776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942362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202704F8-41E9-4F8D-875D-C6A16EF562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1800" b="1" dirty="0"/>
              <a:t>Brand- und Rauchausbreitung</a:t>
            </a:r>
          </a:p>
          <a:p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394D2CA8-50AE-4DCB-8E4F-67C9F9F286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Sicherheitsunterweisung 2024/25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F02A52E-BB6C-4211-A169-79DB532902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Textplatzhalter 1">
            <a:extLst>
              <a:ext uri="{FF2B5EF4-FFF2-40B4-BE49-F238E27FC236}">
                <a16:creationId xmlns:a16="http://schemas.microsoft.com/office/drawing/2014/main" id="{3023A1E8-D613-4414-A0BB-284739B6A2E8}"/>
              </a:ext>
            </a:extLst>
          </p:cNvPr>
          <p:cNvSpPr txBox="1">
            <a:spLocks/>
          </p:cNvSpPr>
          <p:nvPr/>
        </p:nvSpPr>
        <p:spPr>
          <a:xfrm>
            <a:off x="309696" y="1219202"/>
            <a:ext cx="8465028" cy="778410"/>
          </a:xfrm>
          <a:prstGeom prst="rect">
            <a:avLst/>
          </a:prstGeom>
        </p:spPr>
        <p:txBody>
          <a:bodyPr/>
          <a:lstStyle>
            <a:lvl1pPr marL="257169" indent="-257169" algn="l" rtl="0" eaLnBrk="1" fontAlgn="base" hangingPunct="1">
              <a:lnSpc>
                <a:spcPct val="100000"/>
              </a:lnSpc>
              <a:spcBef>
                <a:spcPts val="45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133347" indent="-132157" algn="l" rtl="0" eaLnBrk="1" fontAlgn="base" hangingPunct="1">
              <a:lnSpc>
                <a:spcPct val="100000"/>
              </a:lnSpc>
              <a:spcBef>
                <a:spcPts val="450"/>
              </a:spcBef>
              <a:spcAft>
                <a:spcPct val="0"/>
              </a:spcAft>
              <a:buClr>
                <a:srgbClr val="DA2131"/>
              </a:buClr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538150" indent="-111917" algn="l" rtl="0" eaLnBrk="1" fontAlgn="base" hangingPunct="1">
              <a:lnSpc>
                <a:spcPct val="100000"/>
              </a:lnSpc>
              <a:spcBef>
                <a:spcPts val="450"/>
              </a:spcBef>
              <a:spcAft>
                <a:spcPct val="0"/>
              </a:spcAft>
              <a:buChar char="-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752557" indent="-133347" algn="l" rtl="0" eaLnBrk="1" fontAlgn="base" hangingPunct="1">
              <a:lnSpc>
                <a:spcPct val="100000"/>
              </a:lnSpc>
              <a:spcBef>
                <a:spcPts val="450"/>
              </a:spcBef>
              <a:spcAft>
                <a:spcPct val="0"/>
              </a:spcAft>
              <a:buFont typeface="Symbol" panose="05050102010706020507" pitchFamily="18" charset="2"/>
              <a:buChar char="-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752557" indent="-133347" algn="l" rtl="0" eaLnBrk="1" fontAlgn="base" hangingPunct="1">
              <a:lnSpc>
                <a:spcPct val="100000"/>
              </a:lnSpc>
              <a:spcBef>
                <a:spcPts val="450"/>
              </a:spcBef>
              <a:spcAft>
                <a:spcPct val="0"/>
              </a:spcAft>
              <a:buClr>
                <a:srgbClr val="DA2131"/>
              </a:buClr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0" marR="0" indent="0" algn="l" defTabSz="685783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lang="en-GB" sz="1200" noProof="0" dirty="0" smtClean="0">
                <a:solidFill>
                  <a:srgbClr val="D71A2F"/>
                </a:solidFill>
                <a:latin typeface="Arial Black" panose="020B0A04020102020204" pitchFamily="34" charset="0"/>
              </a:defRPr>
            </a:lvl6pPr>
            <a:lvl7pPr marL="2440720" indent="-158350" algn="l" rtl="0" eaLnBrk="1" fontAlgn="base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har char="•"/>
              <a:defRPr sz="1050">
                <a:solidFill>
                  <a:schemeClr val="tx1"/>
                </a:solidFill>
                <a:latin typeface="+mn-lt"/>
              </a:defRPr>
            </a:lvl7pPr>
            <a:lvl8pPr marL="2783612" indent="-158350" algn="l" rtl="0" eaLnBrk="1" fontAlgn="base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har char="•"/>
              <a:defRPr sz="1050">
                <a:solidFill>
                  <a:schemeClr val="tx1"/>
                </a:solidFill>
                <a:latin typeface="+mn-lt"/>
              </a:defRPr>
            </a:lvl8pPr>
            <a:lvl9pPr marL="3126503" indent="-158350" algn="l" rtl="0" eaLnBrk="1" fontAlgn="base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har char="•"/>
              <a:defRPr sz="1050">
                <a:solidFill>
                  <a:schemeClr val="tx1"/>
                </a:solidFill>
                <a:latin typeface="+mn-lt"/>
              </a:defRPr>
            </a:lvl9pPr>
          </a:lstStyle>
          <a:p>
            <a:pPr marL="463550" lvl="1" indent="-285750"/>
            <a:r>
              <a:rPr lang="de-DE" kern="0"/>
              <a:t>Im Brandfall ist die Rauchausbreitung die größte Gefahr. </a:t>
            </a:r>
          </a:p>
          <a:p>
            <a:pPr marL="463550" lvl="1" indent="-285750"/>
            <a:r>
              <a:rPr lang="de-DE" kern="0"/>
              <a:t>Die meisten Personenschäden entstehen durch das Einatmen giftiger Brandgase.</a:t>
            </a:r>
          </a:p>
          <a:p>
            <a:pPr marL="463550" lvl="1" indent="-285750"/>
            <a:r>
              <a:rPr lang="de-DE" b="1" u="sng" kern="0"/>
              <a:t>Brandschutztüren</a:t>
            </a:r>
            <a:r>
              <a:rPr lang="de-DE" kern="0"/>
              <a:t> sind stets geschlossen zu halten, dürfen nicht verkeilt oder festgestellt werden.</a:t>
            </a:r>
            <a:endParaRPr lang="de-DE" kern="0" dirty="0"/>
          </a:p>
        </p:txBody>
      </p:sp>
      <p:pic>
        <p:nvPicPr>
          <p:cNvPr id="6" name="Picture 7" descr="P1010144">
            <a:extLst>
              <a:ext uri="{FF2B5EF4-FFF2-40B4-BE49-F238E27FC236}">
                <a16:creationId xmlns:a16="http://schemas.microsoft.com/office/drawing/2014/main" id="{312129E9-135B-4E17-9993-1678E468FB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101"/>
          <a:stretch/>
        </p:blipFill>
        <p:spPr bwMode="auto">
          <a:xfrm>
            <a:off x="657183" y="2300725"/>
            <a:ext cx="2520803" cy="2102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AB3DD5AE-4505-4783-8CAA-648F650B81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1477" y="2008437"/>
            <a:ext cx="2154956" cy="2837884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10D3C598-280F-4136-9154-E98867F1478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8" t="4262" r="1851" b="4143"/>
          <a:stretch/>
        </p:blipFill>
        <p:spPr>
          <a:xfrm>
            <a:off x="3277365" y="2875491"/>
            <a:ext cx="3164733" cy="110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634129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C8137BEA-57C0-434A-A9C5-289B1FC9E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Sicherheitsunterweisung 2024/25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DB8CF57-06F8-4126-A8F2-EBD2E0432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Textplatzhalter 1">
            <a:extLst>
              <a:ext uri="{FF2B5EF4-FFF2-40B4-BE49-F238E27FC236}">
                <a16:creationId xmlns:a16="http://schemas.microsoft.com/office/drawing/2014/main" id="{354442F3-96AF-44F6-92D7-0FB98C1F9A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7338" y="914400"/>
            <a:ext cx="8569325" cy="3862388"/>
          </a:xfrm>
        </p:spPr>
        <p:txBody>
          <a:bodyPr/>
          <a:lstStyle/>
          <a:p>
            <a:pPr marL="463550" lvl="1" indent="-285750"/>
            <a:r>
              <a:rPr lang="de-DE" b="1" u="sng" dirty="0" err="1"/>
              <a:t>Brandschutztore</a:t>
            </a:r>
            <a:r>
              <a:rPr lang="de-DE" dirty="0"/>
              <a:t> (Feuerschutzabschlüsse) dienen der brandschutztechnischen Trennung  von Hallen und verhindern die Rauch- und Brandausbreitung.</a:t>
            </a:r>
          </a:p>
          <a:p>
            <a:pPr marL="463550" lvl="1" indent="-285750"/>
            <a:r>
              <a:rPr lang="de-DE" dirty="0"/>
              <a:t>Keine Gegenstände in den Schließwegen von Brandschutztoren abstellen.</a:t>
            </a:r>
          </a:p>
          <a:p>
            <a:pPr lvl="1" indent="0">
              <a:buNone/>
            </a:pPr>
            <a:endParaRPr lang="de-DE" dirty="0"/>
          </a:p>
          <a:p>
            <a:pPr lvl="1" indent="0">
              <a:buNone/>
            </a:pPr>
            <a:endParaRPr lang="de-DE" dirty="0"/>
          </a:p>
          <a:p>
            <a:pPr lvl="1" indent="0">
              <a:buNone/>
            </a:pPr>
            <a:endParaRPr lang="de-DE" dirty="0"/>
          </a:p>
          <a:p>
            <a:pPr lvl="1" indent="0">
              <a:buNone/>
            </a:pPr>
            <a:endParaRPr lang="de-DE" dirty="0"/>
          </a:p>
          <a:p>
            <a:pPr lvl="1" indent="0">
              <a:buNone/>
            </a:pPr>
            <a:endParaRPr lang="de-DE" dirty="0"/>
          </a:p>
          <a:p>
            <a:pPr lvl="1" indent="0">
              <a:buNone/>
            </a:pPr>
            <a:endParaRPr lang="de-DE" dirty="0"/>
          </a:p>
          <a:p>
            <a:pPr lvl="1" indent="0">
              <a:buNone/>
            </a:pPr>
            <a:endParaRPr lang="de-DE" dirty="0"/>
          </a:p>
          <a:p>
            <a:pPr lvl="1" indent="0">
              <a:buNone/>
            </a:pPr>
            <a:endParaRPr lang="de-DE" dirty="0"/>
          </a:p>
          <a:p>
            <a:pPr lvl="1" indent="0">
              <a:buNone/>
            </a:pPr>
            <a:endParaRPr lang="de-DE" dirty="0"/>
          </a:p>
          <a:p>
            <a:pPr lvl="1" indent="0">
              <a:buNone/>
            </a:pPr>
            <a:endParaRPr lang="de-DE" dirty="0"/>
          </a:p>
          <a:p>
            <a:pPr marL="463550" lvl="1" indent="-285750"/>
            <a:r>
              <a:rPr lang="de-DE" dirty="0" err="1"/>
              <a:t>Brandschutztore</a:t>
            </a:r>
            <a:r>
              <a:rPr lang="de-DE" dirty="0"/>
              <a:t> schließen automatisch bei Auslösung eines Rauchmelders, nicht bei Auslösung des Sprinklers!</a:t>
            </a:r>
          </a:p>
          <a:p>
            <a:pPr marL="463550" lvl="1" indent="-285750"/>
            <a:r>
              <a:rPr lang="de-DE" dirty="0" err="1"/>
              <a:t>Brandschutztore</a:t>
            </a:r>
            <a:r>
              <a:rPr lang="de-DE" dirty="0"/>
              <a:t> sind dann von Hand zu schließen.</a:t>
            </a:r>
          </a:p>
        </p:txBody>
      </p:sp>
      <p:pic>
        <p:nvPicPr>
          <p:cNvPr id="6" name="Picture 3" descr="P1000759">
            <a:extLst>
              <a:ext uri="{FF2B5EF4-FFF2-40B4-BE49-F238E27FC236}">
                <a16:creationId xmlns:a16="http://schemas.microsoft.com/office/drawing/2014/main" id="{7395B809-076A-42CC-A16B-92900BA297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799" y="1591995"/>
            <a:ext cx="2319743" cy="2361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M:\Eigene Bilder\Brandschutz\Evakuierungshelfer\P1020125.JPG">
            <a:extLst>
              <a:ext uri="{FF2B5EF4-FFF2-40B4-BE49-F238E27FC236}">
                <a16:creationId xmlns:a16="http://schemas.microsoft.com/office/drawing/2014/main" id="{80625475-4932-4FB6-A173-7899D89DD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5001" y="1553309"/>
            <a:ext cx="32512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8093158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1_Motherson Master - with page numbers">
  <a:themeElements>
    <a:clrScheme name="Motherson">
      <a:dk1>
        <a:srgbClr val="000000"/>
      </a:dk1>
      <a:lt1>
        <a:srgbClr val="FFFFFF"/>
      </a:lt1>
      <a:dk2>
        <a:srgbClr val="414042"/>
      </a:dk2>
      <a:lt2>
        <a:srgbClr val="E7E8E9"/>
      </a:lt2>
      <a:accent1>
        <a:srgbClr val="DA2128"/>
      </a:accent1>
      <a:accent2>
        <a:srgbClr val="7E1E11"/>
      </a:accent2>
      <a:accent3>
        <a:srgbClr val="FFC000"/>
      </a:accent3>
      <a:accent4>
        <a:srgbClr val="6B792B"/>
      </a:accent4>
      <a:accent5>
        <a:srgbClr val="F26C5B"/>
      </a:accent5>
      <a:accent6>
        <a:srgbClr val="F7D647"/>
      </a:accent6>
      <a:hlink>
        <a:srgbClr val="6D6E71"/>
      </a:hlink>
      <a:folHlink>
        <a:srgbClr val="6D6E7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>
            <a:lumMod val="85000"/>
          </a:schemeClr>
        </a:solidFill>
        <a:ln w="6350">
          <a:noFill/>
          <a:miter lim="800000"/>
          <a:headEnd/>
          <a:tailEnd/>
        </a:ln>
        <a:effectLst/>
      </a:spPr>
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defRPr sz="1200" dirty="0" err="1" smtClean="0">
            <a:latin typeface="Arial" panose="020B0604020202020204" pitchFamily="34" charset="0"/>
            <a:cs typeface="Arial" panose="020B0604020202020204" pitchFamily="34" charset="0"/>
          </a:defRPr>
        </a:defPPr>
      </a:lstStyle>
    </a:spDef>
    <a:lnDef>
      <a:spPr bwMode="auto">
        <a:solidFill>
          <a:schemeClr val="bg1"/>
        </a:solidFill>
        <a:ln w="635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</a:spPr>
      <a:bodyPr wrap="square" lIns="0" tIns="0" rIns="0" bIns="0" rtlCol="0">
        <a:noAutofit/>
      </a:bodyPr>
      <a:lstStyle>
        <a:defPPr>
          <a:defRPr sz="1600" dirty="0" err="1" smtClean="0">
            <a:latin typeface="+mj-lt"/>
          </a:defRPr>
        </a:defPPr>
      </a:lstStyle>
    </a:txDef>
  </a:objectDefaults>
  <a:extraClrSchemeLst>
    <a:extraClrScheme>
      <a:clrScheme name="Standard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8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465A69"/>
        </a:accent1>
        <a:accent2>
          <a:srgbClr val="829BA5"/>
        </a:accent2>
        <a:accent3>
          <a:srgbClr val="FFFFFF"/>
        </a:accent3>
        <a:accent4>
          <a:srgbClr val="000000"/>
        </a:accent4>
        <a:accent5>
          <a:srgbClr val="B0B5B9"/>
        </a:accent5>
        <a:accent6>
          <a:srgbClr val="758C95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9">
        <a:dk1>
          <a:srgbClr val="000000"/>
        </a:dk1>
        <a:lt1>
          <a:srgbClr val="FFFFFF"/>
        </a:lt1>
        <a:dk2>
          <a:srgbClr val="000000"/>
        </a:dk2>
        <a:lt2>
          <a:srgbClr val="CC0000"/>
        </a:lt2>
        <a:accent1>
          <a:srgbClr val="506C7C"/>
        </a:accent1>
        <a:accent2>
          <a:srgbClr val="97B0C1"/>
        </a:accent2>
        <a:accent3>
          <a:srgbClr val="FFFFFF"/>
        </a:accent3>
        <a:accent4>
          <a:srgbClr val="000000"/>
        </a:accent4>
        <a:accent5>
          <a:srgbClr val="B3BABF"/>
        </a:accent5>
        <a:accent6>
          <a:srgbClr val="889FAF"/>
        </a:accent6>
        <a:hlink>
          <a:srgbClr val="E7EEF1"/>
        </a:hlink>
        <a:folHlink>
          <a:srgbClr val="008B85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10">
        <a:dk1>
          <a:srgbClr val="000000"/>
        </a:dk1>
        <a:lt1>
          <a:srgbClr val="FFFFFF"/>
        </a:lt1>
        <a:dk2>
          <a:srgbClr val="000000"/>
        </a:dk2>
        <a:lt2>
          <a:srgbClr val="CC0000"/>
        </a:lt2>
        <a:accent1>
          <a:srgbClr val="58748B"/>
        </a:accent1>
        <a:accent2>
          <a:srgbClr val="97B0C1"/>
        </a:accent2>
        <a:accent3>
          <a:srgbClr val="FFFFFF"/>
        </a:accent3>
        <a:accent4>
          <a:srgbClr val="000000"/>
        </a:accent4>
        <a:accent5>
          <a:srgbClr val="B4BCC4"/>
        </a:accent5>
        <a:accent6>
          <a:srgbClr val="889FAF"/>
        </a:accent6>
        <a:hlink>
          <a:srgbClr val="E7EEF1"/>
        </a:hlink>
        <a:folHlink>
          <a:srgbClr val="008B85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11">
        <a:dk1>
          <a:srgbClr val="000000"/>
        </a:dk1>
        <a:lt1>
          <a:srgbClr val="FFFFFF"/>
        </a:lt1>
        <a:dk2>
          <a:srgbClr val="000000"/>
        </a:dk2>
        <a:lt2>
          <a:srgbClr val="CC0000"/>
        </a:lt2>
        <a:accent1>
          <a:srgbClr val="58748B"/>
        </a:accent1>
        <a:accent2>
          <a:srgbClr val="97B0C1"/>
        </a:accent2>
        <a:accent3>
          <a:srgbClr val="FFFFFF"/>
        </a:accent3>
        <a:accent4>
          <a:srgbClr val="000000"/>
        </a:accent4>
        <a:accent5>
          <a:srgbClr val="B4BCC4"/>
        </a:accent5>
        <a:accent6>
          <a:srgbClr val="889FAF"/>
        </a:accent6>
        <a:hlink>
          <a:srgbClr val="D9E4E9"/>
        </a:hlink>
        <a:folHlink>
          <a:srgbClr val="008B85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12">
        <a:dk1>
          <a:srgbClr val="000000"/>
        </a:dk1>
        <a:lt1>
          <a:srgbClr val="FFFFFF"/>
        </a:lt1>
        <a:dk2>
          <a:srgbClr val="000000"/>
        </a:dk2>
        <a:lt2>
          <a:srgbClr val="FF6600"/>
        </a:lt2>
        <a:accent1>
          <a:srgbClr val="FFCC00"/>
        </a:accent1>
        <a:accent2>
          <a:srgbClr val="FFFF99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E78A"/>
        </a:accent6>
        <a:hlink>
          <a:srgbClr val="B2B2B2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13">
        <a:dk1>
          <a:srgbClr val="000000"/>
        </a:dk1>
        <a:lt1>
          <a:srgbClr val="FFFFFF"/>
        </a:lt1>
        <a:dk2>
          <a:srgbClr val="000000"/>
        </a:dk2>
        <a:lt2>
          <a:srgbClr val="D20000"/>
        </a:lt2>
        <a:accent1>
          <a:srgbClr val="FFCC00"/>
        </a:accent1>
        <a:accent2>
          <a:srgbClr val="FFE05B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CB52"/>
        </a:accent6>
        <a:hlink>
          <a:srgbClr val="B2B2B2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14">
        <a:dk1>
          <a:srgbClr val="000000"/>
        </a:dk1>
        <a:lt1>
          <a:srgbClr val="FFFFFF"/>
        </a:lt1>
        <a:dk2>
          <a:srgbClr val="000000"/>
        </a:dk2>
        <a:lt2>
          <a:srgbClr val="D20000"/>
        </a:lt2>
        <a:accent1>
          <a:srgbClr val="FF66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B8AA"/>
        </a:accent5>
        <a:accent6>
          <a:srgbClr val="E78A2D"/>
        </a:accent6>
        <a:hlink>
          <a:srgbClr val="B2B2B2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15">
        <a:dk1>
          <a:srgbClr val="000000"/>
        </a:dk1>
        <a:lt1>
          <a:srgbClr val="FFFFFF"/>
        </a:lt1>
        <a:dk2>
          <a:srgbClr val="FF3C00"/>
        </a:dk2>
        <a:lt2>
          <a:srgbClr val="D20000"/>
        </a:lt2>
        <a:accent1>
          <a:srgbClr val="FF7800"/>
        </a:accent1>
        <a:accent2>
          <a:srgbClr val="FFB400"/>
        </a:accent2>
        <a:accent3>
          <a:srgbClr val="FFFFFF"/>
        </a:accent3>
        <a:accent4>
          <a:srgbClr val="000000"/>
        </a:accent4>
        <a:accent5>
          <a:srgbClr val="FFBEAA"/>
        </a:accent5>
        <a:accent6>
          <a:srgbClr val="E7A300"/>
        </a:accent6>
        <a:hlink>
          <a:srgbClr val="B2B2B2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16">
        <a:dk1>
          <a:srgbClr val="000000"/>
        </a:dk1>
        <a:lt1>
          <a:srgbClr val="FFFFFF"/>
        </a:lt1>
        <a:dk2>
          <a:srgbClr val="FF3C00"/>
        </a:dk2>
        <a:lt2>
          <a:srgbClr val="D20000"/>
        </a:lt2>
        <a:accent1>
          <a:srgbClr val="FF6E00"/>
        </a:accent1>
        <a:accent2>
          <a:srgbClr val="FFB400"/>
        </a:accent2>
        <a:accent3>
          <a:srgbClr val="FFFFFF"/>
        </a:accent3>
        <a:accent4>
          <a:srgbClr val="000000"/>
        </a:accent4>
        <a:accent5>
          <a:srgbClr val="FFBAAA"/>
        </a:accent5>
        <a:accent6>
          <a:srgbClr val="E7A300"/>
        </a:accent6>
        <a:hlink>
          <a:srgbClr val="B2B2B2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otherson_PowerPoint_Template_190829.pptx" id="{0708ACBF-2246-4299-BA33-2EE7D4806B7D}" vid="{41C68E2E-F4BE-4EF6-BBF4-CDFC3575D895}"/>
    </a:ext>
  </a:extLst>
</a:theme>
</file>

<file path=ppt/theme/theme2.xml><?xml version="1.0" encoding="utf-8"?>
<a:theme xmlns:a="http://schemas.openxmlformats.org/drawingml/2006/main" name="2_Motherson Master - without page numbers">
  <a:themeElements>
    <a:clrScheme name="Motherson">
      <a:dk1>
        <a:srgbClr val="000000"/>
      </a:dk1>
      <a:lt1>
        <a:srgbClr val="FFFFFF"/>
      </a:lt1>
      <a:dk2>
        <a:srgbClr val="414042"/>
      </a:dk2>
      <a:lt2>
        <a:srgbClr val="E7E8E9"/>
      </a:lt2>
      <a:accent1>
        <a:srgbClr val="DA2128"/>
      </a:accent1>
      <a:accent2>
        <a:srgbClr val="7E1E11"/>
      </a:accent2>
      <a:accent3>
        <a:srgbClr val="FFC000"/>
      </a:accent3>
      <a:accent4>
        <a:srgbClr val="6B792B"/>
      </a:accent4>
      <a:accent5>
        <a:srgbClr val="F26C5B"/>
      </a:accent5>
      <a:accent6>
        <a:srgbClr val="F7D647"/>
      </a:accent6>
      <a:hlink>
        <a:srgbClr val="6D6E71"/>
      </a:hlink>
      <a:folHlink>
        <a:srgbClr val="6D6E7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>
            <a:lumMod val="85000"/>
          </a:schemeClr>
        </a:solidFill>
        <a:ln w="6350">
          <a:noFill/>
          <a:miter lim="800000"/>
          <a:headEnd/>
          <a:tailEnd/>
        </a:ln>
        <a:effectLst/>
      </a:spPr>
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defRPr sz="1200" dirty="0" err="1" smtClean="0">
            <a:latin typeface="Arial" panose="020B0604020202020204" pitchFamily="34" charset="0"/>
            <a:cs typeface="Arial" panose="020B0604020202020204" pitchFamily="34" charset="0"/>
          </a:defRPr>
        </a:defPPr>
      </a:lstStyle>
    </a:spDef>
    <a:lnDef>
      <a:spPr bwMode="auto">
        <a:solidFill>
          <a:schemeClr val="bg1"/>
        </a:solidFill>
        <a:ln w="635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</a:spPr>
      <a:bodyPr wrap="square" lIns="0" tIns="0" rIns="0" bIns="0" rtlCol="0">
        <a:noAutofit/>
      </a:bodyPr>
      <a:lstStyle>
        <a:defPPr>
          <a:defRPr sz="1600" dirty="0" err="1" smtClean="0">
            <a:latin typeface="+mj-lt"/>
          </a:defRPr>
        </a:defPPr>
      </a:lstStyle>
    </a:txDef>
  </a:objectDefaults>
  <a:extraClrSchemeLst>
    <a:extraClrScheme>
      <a:clrScheme name="Standard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8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465A69"/>
        </a:accent1>
        <a:accent2>
          <a:srgbClr val="829BA5"/>
        </a:accent2>
        <a:accent3>
          <a:srgbClr val="FFFFFF"/>
        </a:accent3>
        <a:accent4>
          <a:srgbClr val="000000"/>
        </a:accent4>
        <a:accent5>
          <a:srgbClr val="B0B5B9"/>
        </a:accent5>
        <a:accent6>
          <a:srgbClr val="758C95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9">
        <a:dk1>
          <a:srgbClr val="000000"/>
        </a:dk1>
        <a:lt1>
          <a:srgbClr val="FFFFFF"/>
        </a:lt1>
        <a:dk2>
          <a:srgbClr val="000000"/>
        </a:dk2>
        <a:lt2>
          <a:srgbClr val="CC0000"/>
        </a:lt2>
        <a:accent1>
          <a:srgbClr val="506C7C"/>
        </a:accent1>
        <a:accent2>
          <a:srgbClr val="97B0C1"/>
        </a:accent2>
        <a:accent3>
          <a:srgbClr val="FFFFFF"/>
        </a:accent3>
        <a:accent4>
          <a:srgbClr val="000000"/>
        </a:accent4>
        <a:accent5>
          <a:srgbClr val="B3BABF"/>
        </a:accent5>
        <a:accent6>
          <a:srgbClr val="889FAF"/>
        </a:accent6>
        <a:hlink>
          <a:srgbClr val="E7EEF1"/>
        </a:hlink>
        <a:folHlink>
          <a:srgbClr val="008B85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10">
        <a:dk1>
          <a:srgbClr val="000000"/>
        </a:dk1>
        <a:lt1>
          <a:srgbClr val="FFFFFF"/>
        </a:lt1>
        <a:dk2>
          <a:srgbClr val="000000"/>
        </a:dk2>
        <a:lt2>
          <a:srgbClr val="CC0000"/>
        </a:lt2>
        <a:accent1>
          <a:srgbClr val="58748B"/>
        </a:accent1>
        <a:accent2>
          <a:srgbClr val="97B0C1"/>
        </a:accent2>
        <a:accent3>
          <a:srgbClr val="FFFFFF"/>
        </a:accent3>
        <a:accent4>
          <a:srgbClr val="000000"/>
        </a:accent4>
        <a:accent5>
          <a:srgbClr val="B4BCC4"/>
        </a:accent5>
        <a:accent6>
          <a:srgbClr val="889FAF"/>
        </a:accent6>
        <a:hlink>
          <a:srgbClr val="E7EEF1"/>
        </a:hlink>
        <a:folHlink>
          <a:srgbClr val="008B85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11">
        <a:dk1>
          <a:srgbClr val="000000"/>
        </a:dk1>
        <a:lt1>
          <a:srgbClr val="FFFFFF"/>
        </a:lt1>
        <a:dk2>
          <a:srgbClr val="000000"/>
        </a:dk2>
        <a:lt2>
          <a:srgbClr val="CC0000"/>
        </a:lt2>
        <a:accent1>
          <a:srgbClr val="58748B"/>
        </a:accent1>
        <a:accent2>
          <a:srgbClr val="97B0C1"/>
        </a:accent2>
        <a:accent3>
          <a:srgbClr val="FFFFFF"/>
        </a:accent3>
        <a:accent4>
          <a:srgbClr val="000000"/>
        </a:accent4>
        <a:accent5>
          <a:srgbClr val="B4BCC4"/>
        </a:accent5>
        <a:accent6>
          <a:srgbClr val="889FAF"/>
        </a:accent6>
        <a:hlink>
          <a:srgbClr val="D9E4E9"/>
        </a:hlink>
        <a:folHlink>
          <a:srgbClr val="008B85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12">
        <a:dk1>
          <a:srgbClr val="000000"/>
        </a:dk1>
        <a:lt1>
          <a:srgbClr val="FFFFFF"/>
        </a:lt1>
        <a:dk2>
          <a:srgbClr val="000000"/>
        </a:dk2>
        <a:lt2>
          <a:srgbClr val="FF6600"/>
        </a:lt2>
        <a:accent1>
          <a:srgbClr val="FFCC00"/>
        </a:accent1>
        <a:accent2>
          <a:srgbClr val="FFFF99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E78A"/>
        </a:accent6>
        <a:hlink>
          <a:srgbClr val="B2B2B2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13">
        <a:dk1>
          <a:srgbClr val="000000"/>
        </a:dk1>
        <a:lt1>
          <a:srgbClr val="FFFFFF"/>
        </a:lt1>
        <a:dk2>
          <a:srgbClr val="000000"/>
        </a:dk2>
        <a:lt2>
          <a:srgbClr val="D20000"/>
        </a:lt2>
        <a:accent1>
          <a:srgbClr val="FFCC00"/>
        </a:accent1>
        <a:accent2>
          <a:srgbClr val="FFE05B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CB52"/>
        </a:accent6>
        <a:hlink>
          <a:srgbClr val="B2B2B2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14">
        <a:dk1>
          <a:srgbClr val="000000"/>
        </a:dk1>
        <a:lt1>
          <a:srgbClr val="FFFFFF"/>
        </a:lt1>
        <a:dk2>
          <a:srgbClr val="000000"/>
        </a:dk2>
        <a:lt2>
          <a:srgbClr val="D20000"/>
        </a:lt2>
        <a:accent1>
          <a:srgbClr val="FF66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B8AA"/>
        </a:accent5>
        <a:accent6>
          <a:srgbClr val="E78A2D"/>
        </a:accent6>
        <a:hlink>
          <a:srgbClr val="B2B2B2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15">
        <a:dk1>
          <a:srgbClr val="000000"/>
        </a:dk1>
        <a:lt1>
          <a:srgbClr val="FFFFFF"/>
        </a:lt1>
        <a:dk2>
          <a:srgbClr val="FF3C00"/>
        </a:dk2>
        <a:lt2>
          <a:srgbClr val="D20000"/>
        </a:lt2>
        <a:accent1>
          <a:srgbClr val="FF7800"/>
        </a:accent1>
        <a:accent2>
          <a:srgbClr val="FFB400"/>
        </a:accent2>
        <a:accent3>
          <a:srgbClr val="FFFFFF"/>
        </a:accent3>
        <a:accent4>
          <a:srgbClr val="000000"/>
        </a:accent4>
        <a:accent5>
          <a:srgbClr val="FFBEAA"/>
        </a:accent5>
        <a:accent6>
          <a:srgbClr val="E7A300"/>
        </a:accent6>
        <a:hlink>
          <a:srgbClr val="B2B2B2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16">
        <a:dk1>
          <a:srgbClr val="000000"/>
        </a:dk1>
        <a:lt1>
          <a:srgbClr val="FFFFFF"/>
        </a:lt1>
        <a:dk2>
          <a:srgbClr val="FF3C00"/>
        </a:dk2>
        <a:lt2>
          <a:srgbClr val="D20000"/>
        </a:lt2>
        <a:accent1>
          <a:srgbClr val="FF6E00"/>
        </a:accent1>
        <a:accent2>
          <a:srgbClr val="FFB400"/>
        </a:accent2>
        <a:accent3>
          <a:srgbClr val="FFFFFF"/>
        </a:accent3>
        <a:accent4>
          <a:srgbClr val="000000"/>
        </a:accent4>
        <a:accent5>
          <a:srgbClr val="FFBAAA"/>
        </a:accent5>
        <a:accent6>
          <a:srgbClr val="E7A300"/>
        </a:accent6>
        <a:hlink>
          <a:srgbClr val="B2B2B2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otherson_PowerPoint_Template_190829.pptx" id="{0708ACBF-2246-4299-BA33-2EE7D4806B7D}" vid="{5D5FC4F9-B3E5-460D-B55E-415ADF2EB634}"/>
    </a:ext>
  </a:extLst>
</a:theme>
</file>

<file path=ppt/theme/theme3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Motherson_PowerPoint_Template_190829</Template>
  <TotalTime>0</TotalTime>
  <Words>383</Words>
  <Application>Microsoft Office PowerPoint</Application>
  <PresentationFormat>Bildschirmpräsentation (16:9)</PresentationFormat>
  <Paragraphs>64</Paragraphs>
  <Slides>14</Slides>
  <Notes>1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2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14</vt:i4>
      </vt:variant>
    </vt:vector>
  </HeadingPairs>
  <TitlesOfParts>
    <vt:vector size="24" baseType="lpstr">
      <vt:lpstr>Arial</vt:lpstr>
      <vt:lpstr>Arial Black</vt:lpstr>
      <vt:lpstr>Bauhaus 93</vt:lpstr>
      <vt:lpstr>Gill Sans</vt:lpstr>
      <vt:lpstr>Symbol</vt:lpstr>
      <vt:lpstr>Times New Roman</vt:lpstr>
      <vt:lpstr>Wingdings</vt:lpstr>
      <vt:lpstr>1_Motherson Master - with page numbers</vt:lpstr>
      <vt:lpstr>2_Motherson Master - without page numbers</vt:lpstr>
      <vt:lpstr>Photo Editor Photo</vt:lpstr>
      <vt:lpstr>Jährliche Sicherheitsunterweisung &amp; Evakuierungsschulung Prod.2</vt:lpstr>
      <vt:lpstr>Sicherheitsunterweisung 2024/25</vt:lpstr>
      <vt:lpstr>Sicherheitsunterweisung 2024/25</vt:lpstr>
      <vt:lpstr>Sicherheitsunterweisung 2024/25</vt:lpstr>
      <vt:lpstr>Sicherheitsunterweisung 2024/25</vt:lpstr>
      <vt:lpstr>Sicherheitsunterweisung 2024/25</vt:lpstr>
      <vt:lpstr>Sicherheitsunterweisung 2024/25</vt:lpstr>
      <vt:lpstr>Sicherheitsunterweisung 2024/25</vt:lpstr>
      <vt:lpstr>Sicherheitsunterweisung 2024/25</vt:lpstr>
      <vt:lpstr>Sicherheitsunterweisung 2024/25</vt:lpstr>
      <vt:lpstr>Sicherheitsunterweisung 2024/25</vt:lpstr>
      <vt:lpstr>Evakuierung 2024/25</vt:lpstr>
      <vt:lpstr>Mülltrennung im Werk</vt:lpstr>
      <vt:lpstr>PowerPoint-Präsentation</vt:lpstr>
    </vt:vector>
  </TitlesOfParts>
  <Company>Visiocorp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Jährliche Sicherheitsunterweisung Prod.2</dc:title>
  <dc:creator>Koller, Christian (SMP)</dc:creator>
  <cp:lastModifiedBy>Fischer, David (SMP)</cp:lastModifiedBy>
  <cp:revision>12</cp:revision>
  <cp:lastPrinted>2015-10-01T14:33:39Z</cp:lastPrinted>
  <dcterms:created xsi:type="dcterms:W3CDTF">2022-10-18T07:56:08Z</dcterms:created>
  <dcterms:modified xsi:type="dcterms:W3CDTF">2024-11-15T18:42:44Z</dcterms:modified>
</cp:coreProperties>
</file>